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3" r:id="rId7"/>
    <p:sldId id="262" r:id="rId8"/>
  </p:sldIdLst>
  <p:sldSz cx="12192000" cy="6858000"/>
  <p:notesSz cx="6858000" cy="9144000"/>
  <p:embeddedFontLst>
    <p:embeddedFont>
      <p:font typeface="Libre Baskerville" panose="02000000000000000000" pitchFamily="2" charset="0"/>
      <p:regular r:id="rId10"/>
      <p:bold r:id="rId11"/>
      <p:italic r:id="rId12"/>
    </p:embeddedFont>
    <p:embeddedFont>
      <p:font typeface="Lobster" panose="00000500000000000000" pitchFamily="2" charset="0"/>
      <p:regular r:id="rId13"/>
    </p:embeddedFont>
    <p:embeddedFont>
      <p:font typeface="Pinyon Script" panose="020B0604020202020204" charset="0"/>
      <p:regular r:id="rId14"/>
    </p:embeddedFont>
    <p:embeddedFont>
      <p:font typeface="Tahoma" panose="020B0604030504040204" pitchFamily="34" charset="0"/>
      <p:regular r:id="rId15"/>
      <p:bold r:id="rId16"/>
    </p:embeddedFont>
    <p:embeddedFont>
      <p:font typeface="Verdana" panose="020B060403050404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gz0SilhHY3gbCf2/LJLsNw0Bu5b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36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158F407-99E8-4E09-B5F8-C41D0C5FC4F3}">
  <a:tblStyle styleId="{E158F407-99E8-4E09-B5F8-C41D0C5FC4F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3" d="100"/>
          <a:sy n="153" d="100"/>
        </p:scale>
        <p:origin x="204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presProps" Target="presProps.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84" name="Google Shape;8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0" name="Google Shape;9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7" name="Google Shape;9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6" name="Google Shape;13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1" name="Google Shape;151;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12"/>
          <p:cNvSpPr txBox="1">
            <a:spLocks noGrp="1"/>
          </p:cNvSpPr>
          <p:nvPr>
            <p:ph type="ctrTitle"/>
          </p:nvPr>
        </p:nvSpPr>
        <p:spPr>
          <a:xfrm>
            <a:off x="1524000" y="1122363"/>
            <a:ext cx="9144000" cy="23877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12"/>
          <p:cNvSpPr txBox="1">
            <a:spLocks noGrp="1"/>
          </p:cNvSpPr>
          <p:nvPr>
            <p:ph type="subTitle" idx="1"/>
          </p:nvPr>
        </p:nvSpPr>
        <p:spPr>
          <a:xfrm>
            <a:off x="1524000" y="3602038"/>
            <a:ext cx="9144000" cy="16557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6" name="Google Shape;16;p12"/>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2"/>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1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None/>
              <a:defRPr/>
            </a:lvl1pPr>
            <a:lvl2pPr marL="0" lvl="1" indent="0" algn="r">
              <a:lnSpc>
                <a:spcPct val="100000"/>
              </a:lnSpc>
              <a:spcBef>
                <a:spcPts val="0"/>
              </a:spcBef>
              <a:spcAft>
                <a:spcPts val="0"/>
              </a:spcAft>
              <a:buNone/>
              <a:defRPr/>
            </a:lvl2pPr>
            <a:lvl3pPr marL="0" lvl="2" indent="0" algn="r">
              <a:lnSpc>
                <a:spcPct val="100000"/>
              </a:lnSpc>
              <a:spcBef>
                <a:spcPts val="0"/>
              </a:spcBef>
              <a:spcAft>
                <a:spcPts val="0"/>
              </a:spcAft>
              <a:buNone/>
              <a:defRPr/>
            </a:lvl3pPr>
            <a:lvl4pPr marL="0" lvl="3" indent="0" algn="r">
              <a:lnSpc>
                <a:spcPct val="100000"/>
              </a:lnSpc>
              <a:spcBef>
                <a:spcPts val="0"/>
              </a:spcBef>
              <a:spcAft>
                <a:spcPts val="0"/>
              </a:spcAft>
              <a:buNone/>
              <a:defRPr/>
            </a:lvl4pPr>
            <a:lvl5pPr marL="0" lvl="4" indent="0" algn="r">
              <a:lnSpc>
                <a:spcPct val="100000"/>
              </a:lnSpc>
              <a:spcBef>
                <a:spcPts val="0"/>
              </a:spcBef>
              <a:spcAft>
                <a:spcPts val="0"/>
              </a:spcAft>
              <a:buNone/>
              <a:defRPr/>
            </a:lvl5pPr>
            <a:lvl6pPr marL="0" lvl="5" indent="0" algn="r">
              <a:lnSpc>
                <a:spcPct val="100000"/>
              </a:lnSpc>
              <a:spcBef>
                <a:spcPts val="0"/>
              </a:spcBef>
              <a:spcAft>
                <a:spcPts val="0"/>
              </a:spcAft>
              <a:buNone/>
              <a:defRPr/>
            </a:lvl6pPr>
            <a:lvl7pPr marL="0" lvl="6" indent="0" algn="r">
              <a:lnSpc>
                <a:spcPct val="100000"/>
              </a:lnSpc>
              <a:spcBef>
                <a:spcPts val="0"/>
              </a:spcBef>
              <a:spcAft>
                <a:spcPts val="0"/>
              </a:spcAft>
              <a:buNone/>
              <a:defRPr/>
            </a:lvl7pPr>
            <a:lvl8pPr marL="0" lvl="7" indent="0" algn="r">
              <a:lnSpc>
                <a:spcPct val="100000"/>
              </a:lnSpc>
              <a:spcBef>
                <a:spcPts val="0"/>
              </a:spcBef>
              <a:spcAft>
                <a:spcPts val="0"/>
              </a:spcAft>
              <a:buNone/>
              <a:defRPr/>
            </a:lvl8pPr>
            <a:lvl9pPr marL="0" lvl="8" indent="0" algn="r">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23"/>
          <p:cNvSpPr txBox="1">
            <a:spLocks noGrp="1"/>
          </p:cNvSpPr>
          <p:nvPr>
            <p:ph type="title"/>
          </p:nvPr>
        </p:nvSpPr>
        <p:spPr>
          <a:xfrm>
            <a:off x="1493002" y="623275"/>
            <a:ext cx="100539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23"/>
          <p:cNvSpPr txBox="1">
            <a:spLocks noGrp="1"/>
          </p:cNvSpPr>
          <p:nvPr>
            <p:ph type="body" idx="1"/>
          </p:nvPr>
        </p:nvSpPr>
        <p:spPr>
          <a:xfrm rot="5400000">
            <a:off x="3953226" y="-1362563"/>
            <a:ext cx="4282200" cy="109050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23"/>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3"/>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2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None/>
              <a:defRPr/>
            </a:lvl1pPr>
            <a:lvl2pPr marL="0" lvl="1" indent="0" algn="r">
              <a:lnSpc>
                <a:spcPct val="100000"/>
              </a:lnSpc>
              <a:spcBef>
                <a:spcPts val="0"/>
              </a:spcBef>
              <a:spcAft>
                <a:spcPts val="0"/>
              </a:spcAft>
              <a:buNone/>
              <a:defRPr/>
            </a:lvl2pPr>
            <a:lvl3pPr marL="0" lvl="2" indent="0" algn="r">
              <a:lnSpc>
                <a:spcPct val="100000"/>
              </a:lnSpc>
              <a:spcBef>
                <a:spcPts val="0"/>
              </a:spcBef>
              <a:spcAft>
                <a:spcPts val="0"/>
              </a:spcAft>
              <a:buNone/>
              <a:defRPr/>
            </a:lvl3pPr>
            <a:lvl4pPr marL="0" lvl="3" indent="0" algn="r">
              <a:lnSpc>
                <a:spcPct val="100000"/>
              </a:lnSpc>
              <a:spcBef>
                <a:spcPts val="0"/>
              </a:spcBef>
              <a:spcAft>
                <a:spcPts val="0"/>
              </a:spcAft>
              <a:buNone/>
              <a:defRPr/>
            </a:lvl4pPr>
            <a:lvl5pPr marL="0" lvl="4" indent="0" algn="r">
              <a:lnSpc>
                <a:spcPct val="100000"/>
              </a:lnSpc>
              <a:spcBef>
                <a:spcPts val="0"/>
              </a:spcBef>
              <a:spcAft>
                <a:spcPts val="0"/>
              </a:spcAft>
              <a:buNone/>
              <a:defRPr/>
            </a:lvl5pPr>
            <a:lvl6pPr marL="0" lvl="5" indent="0" algn="r">
              <a:lnSpc>
                <a:spcPct val="100000"/>
              </a:lnSpc>
              <a:spcBef>
                <a:spcPts val="0"/>
              </a:spcBef>
              <a:spcAft>
                <a:spcPts val="0"/>
              </a:spcAft>
              <a:buNone/>
              <a:defRPr/>
            </a:lvl6pPr>
            <a:lvl7pPr marL="0" lvl="6" indent="0" algn="r">
              <a:lnSpc>
                <a:spcPct val="100000"/>
              </a:lnSpc>
              <a:spcBef>
                <a:spcPts val="0"/>
              </a:spcBef>
              <a:spcAft>
                <a:spcPts val="0"/>
              </a:spcAft>
              <a:buNone/>
              <a:defRPr/>
            </a:lvl7pPr>
            <a:lvl8pPr marL="0" lvl="7" indent="0" algn="r">
              <a:lnSpc>
                <a:spcPct val="100000"/>
              </a:lnSpc>
              <a:spcBef>
                <a:spcPts val="0"/>
              </a:spcBef>
              <a:spcAft>
                <a:spcPts val="0"/>
              </a:spcAft>
              <a:buNone/>
              <a:defRPr/>
            </a:lvl8pPr>
            <a:lvl9pPr marL="0" lvl="8" indent="0" algn="r">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24"/>
          <p:cNvSpPr txBox="1">
            <a:spLocks noGrp="1"/>
          </p:cNvSpPr>
          <p:nvPr>
            <p:ph type="title"/>
          </p:nvPr>
        </p:nvSpPr>
        <p:spPr>
          <a:xfrm rot="5400000">
            <a:off x="7133400" y="1956625"/>
            <a:ext cx="5811900"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24"/>
          <p:cNvSpPr txBox="1">
            <a:spLocks noGrp="1"/>
          </p:cNvSpPr>
          <p:nvPr>
            <p:ph type="body" idx="1"/>
          </p:nvPr>
        </p:nvSpPr>
        <p:spPr>
          <a:xfrm rot="5400000">
            <a:off x="1799400" y="-596075"/>
            <a:ext cx="5811900"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24"/>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4"/>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None/>
              <a:defRPr/>
            </a:lvl1pPr>
            <a:lvl2pPr marL="0" lvl="1" indent="0" algn="r">
              <a:lnSpc>
                <a:spcPct val="100000"/>
              </a:lnSpc>
              <a:spcBef>
                <a:spcPts val="0"/>
              </a:spcBef>
              <a:spcAft>
                <a:spcPts val="0"/>
              </a:spcAft>
              <a:buNone/>
              <a:defRPr/>
            </a:lvl2pPr>
            <a:lvl3pPr marL="0" lvl="2" indent="0" algn="r">
              <a:lnSpc>
                <a:spcPct val="100000"/>
              </a:lnSpc>
              <a:spcBef>
                <a:spcPts val="0"/>
              </a:spcBef>
              <a:spcAft>
                <a:spcPts val="0"/>
              </a:spcAft>
              <a:buNone/>
              <a:defRPr/>
            </a:lvl3pPr>
            <a:lvl4pPr marL="0" lvl="3" indent="0" algn="r">
              <a:lnSpc>
                <a:spcPct val="100000"/>
              </a:lnSpc>
              <a:spcBef>
                <a:spcPts val="0"/>
              </a:spcBef>
              <a:spcAft>
                <a:spcPts val="0"/>
              </a:spcAft>
              <a:buNone/>
              <a:defRPr/>
            </a:lvl4pPr>
            <a:lvl5pPr marL="0" lvl="4" indent="0" algn="r">
              <a:lnSpc>
                <a:spcPct val="100000"/>
              </a:lnSpc>
              <a:spcBef>
                <a:spcPts val="0"/>
              </a:spcBef>
              <a:spcAft>
                <a:spcPts val="0"/>
              </a:spcAft>
              <a:buNone/>
              <a:defRPr/>
            </a:lvl5pPr>
            <a:lvl6pPr marL="0" lvl="5" indent="0" algn="r">
              <a:lnSpc>
                <a:spcPct val="100000"/>
              </a:lnSpc>
              <a:spcBef>
                <a:spcPts val="0"/>
              </a:spcBef>
              <a:spcAft>
                <a:spcPts val="0"/>
              </a:spcAft>
              <a:buNone/>
              <a:defRPr/>
            </a:lvl6pPr>
            <a:lvl7pPr marL="0" lvl="6" indent="0" algn="r">
              <a:lnSpc>
                <a:spcPct val="100000"/>
              </a:lnSpc>
              <a:spcBef>
                <a:spcPts val="0"/>
              </a:spcBef>
              <a:spcAft>
                <a:spcPts val="0"/>
              </a:spcAft>
              <a:buNone/>
              <a:defRPr/>
            </a:lvl7pPr>
            <a:lvl8pPr marL="0" lvl="7" indent="0" algn="r">
              <a:lnSpc>
                <a:spcPct val="100000"/>
              </a:lnSpc>
              <a:spcBef>
                <a:spcPts val="0"/>
              </a:spcBef>
              <a:spcAft>
                <a:spcPts val="0"/>
              </a:spcAft>
              <a:buNone/>
              <a:defRPr/>
            </a:lvl8pPr>
            <a:lvl9pPr marL="0" lvl="8" indent="0" algn="r">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13"/>
          <p:cNvSpPr txBox="1">
            <a:spLocks noGrp="1"/>
          </p:cNvSpPr>
          <p:nvPr>
            <p:ph type="title"/>
          </p:nvPr>
        </p:nvSpPr>
        <p:spPr>
          <a:xfrm>
            <a:off x="1493002" y="623275"/>
            <a:ext cx="100539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3"/>
          <p:cNvSpPr txBox="1">
            <a:spLocks noGrp="1"/>
          </p:cNvSpPr>
          <p:nvPr>
            <p:ph type="body" idx="1"/>
          </p:nvPr>
        </p:nvSpPr>
        <p:spPr>
          <a:xfrm>
            <a:off x="641773" y="1948837"/>
            <a:ext cx="10905000" cy="4282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13"/>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3"/>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1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None/>
              <a:defRPr/>
            </a:lvl1pPr>
            <a:lvl2pPr marL="0" lvl="1" indent="0" algn="r">
              <a:lnSpc>
                <a:spcPct val="100000"/>
              </a:lnSpc>
              <a:spcBef>
                <a:spcPts val="0"/>
              </a:spcBef>
              <a:spcAft>
                <a:spcPts val="0"/>
              </a:spcAft>
              <a:buNone/>
              <a:defRPr/>
            </a:lvl2pPr>
            <a:lvl3pPr marL="0" lvl="2" indent="0" algn="r">
              <a:lnSpc>
                <a:spcPct val="100000"/>
              </a:lnSpc>
              <a:spcBef>
                <a:spcPts val="0"/>
              </a:spcBef>
              <a:spcAft>
                <a:spcPts val="0"/>
              </a:spcAft>
              <a:buNone/>
              <a:defRPr/>
            </a:lvl3pPr>
            <a:lvl4pPr marL="0" lvl="3" indent="0" algn="r">
              <a:lnSpc>
                <a:spcPct val="100000"/>
              </a:lnSpc>
              <a:spcBef>
                <a:spcPts val="0"/>
              </a:spcBef>
              <a:spcAft>
                <a:spcPts val="0"/>
              </a:spcAft>
              <a:buNone/>
              <a:defRPr/>
            </a:lvl4pPr>
            <a:lvl5pPr marL="0" lvl="4" indent="0" algn="r">
              <a:lnSpc>
                <a:spcPct val="100000"/>
              </a:lnSpc>
              <a:spcBef>
                <a:spcPts val="0"/>
              </a:spcBef>
              <a:spcAft>
                <a:spcPts val="0"/>
              </a:spcAft>
              <a:buNone/>
              <a:defRPr/>
            </a:lvl5pPr>
            <a:lvl6pPr marL="0" lvl="5" indent="0" algn="r">
              <a:lnSpc>
                <a:spcPct val="100000"/>
              </a:lnSpc>
              <a:spcBef>
                <a:spcPts val="0"/>
              </a:spcBef>
              <a:spcAft>
                <a:spcPts val="0"/>
              </a:spcAft>
              <a:buNone/>
              <a:defRPr/>
            </a:lvl6pPr>
            <a:lvl7pPr marL="0" lvl="6" indent="0" algn="r">
              <a:lnSpc>
                <a:spcPct val="100000"/>
              </a:lnSpc>
              <a:spcBef>
                <a:spcPts val="0"/>
              </a:spcBef>
              <a:spcAft>
                <a:spcPts val="0"/>
              </a:spcAft>
              <a:buNone/>
              <a:defRPr/>
            </a:lvl7pPr>
            <a:lvl8pPr marL="0" lvl="7" indent="0" algn="r">
              <a:lnSpc>
                <a:spcPct val="100000"/>
              </a:lnSpc>
              <a:spcBef>
                <a:spcPts val="0"/>
              </a:spcBef>
              <a:spcAft>
                <a:spcPts val="0"/>
              </a:spcAft>
              <a:buNone/>
              <a:defRPr/>
            </a:lvl8pPr>
            <a:lvl9pPr marL="0" lvl="8" indent="0" algn="r">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sp>
        <p:nvSpPr>
          <p:cNvPr id="26" name="Google Shape;26;p16"/>
          <p:cNvSpPr txBox="1">
            <a:spLocks noGrp="1"/>
          </p:cNvSpPr>
          <p:nvPr>
            <p:ph type="title"/>
          </p:nvPr>
        </p:nvSpPr>
        <p:spPr>
          <a:xfrm>
            <a:off x="831850" y="1709738"/>
            <a:ext cx="10515600" cy="2852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6"/>
          <p:cNvSpPr txBox="1">
            <a:spLocks noGrp="1"/>
          </p:cNvSpPr>
          <p:nvPr>
            <p:ph type="body" idx="1"/>
          </p:nvPr>
        </p:nvSpPr>
        <p:spPr>
          <a:xfrm>
            <a:off x="831850" y="4589463"/>
            <a:ext cx="10515600" cy="1500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08289"/>
              </a:buClr>
              <a:buSzPts val="2400"/>
              <a:buNone/>
              <a:defRPr sz="2400">
                <a:solidFill>
                  <a:srgbClr val="808289"/>
                </a:solidFill>
              </a:defRPr>
            </a:lvl1pPr>
            <a:lvl2pPr marL="914400" lvl="1" indent="-228600" algn="l">
              <a:lnSpc>
                <a:spcPct val="90000"/>
              </a:lnSpc>
              <a:spcBef>
                <a:spcPts val="500"/>
              </a:spcBef>
              <a:spcAft>
                <a:spcPts val="0"/>
              </a:spcAft>
              <a:buClr>
                <a:srgbClr val="808289"/>
              </a:buClr>
              <a:buSzPts val="2000"/>
              <a:buNone/>
              <a:defRPr sz="2000">
                <a:solidFill>
                  <a:srgbClr val="808289"/>
                </a:solidFill>
              </a:defRPr>
            </a:lvl2pPr>
            <a:lvl3pPr marL="1371600" lvl="2" indent="-228600" algn="l">
              <a:lnSpc>
                <a:spcPct val="90000"/>
              </a:lnSpc>
              <a:spcBef>
                <a:spcPts val="500"/>
              </a:spcBef>
              <a:spcAft>
                <a:spcPts val="0"/>
              </a:spcAft>
              <a:buClr>
                <a:srgbClr val="808289"/>
              </a:buClr>
              <a:buSzPts val="1800"/>
              <a:buNone/>
              <a:defRPr sz="1800">
                <a:solidFill>
                  <a:srgbClr val="808289"/>
                </a:solidFill>
              </a:defRPr>
            </a:lvl3pPr>
            <a:lvl4pPr marL="1828800" lvl="3" indent="-228600" algn="l">
              <a:lnSpc>
                <a:spcPct val="90000"/>
              </a:lnSpc>
              <a:spcBef>
                <a:spcPts val="500"/>
              </a:spcBef>
              <a:spcAft>
                <a:spcPts val="0"/>
              </a:spcAft>
              <a:buClr>
                <a:srgbClr val="808289"/>
              </a:buClr>
              <a:buSzPts val="1600"/>
              <a:buNone/>
              <a:defRPr sz="1600">
                <a:solidFill>
                  <a:srgbClr val="808289"/>
                </a:solidFill>
              </a:defRPr>
            </a:lvl4pPr>
            <a:lvl5pPr marL="2286000" lvl="4" indent="-228600" algn="l">
              <a:lnSpc>
                <a:spcPct val="90000"/>
              </a:lnSpc>
              <a:spcBef>
                <a:spcPts val="500"/>
              </a:spcBef>
              <a:spcAft>
                <a:spcPts val="0"/>
              </a:spcAft>
              <a:buClr>
                <a:srgbClr val="808289"/>
              </a:buClr>
              <a:buSzPts val="1600"/>
              <a:buNone/>
              <a:defRPr sz="1600">
                <a:solidFill>
                  <a:srgbClr val="808289"/>
                </a:solidFill>
              </a:defRPr>
            </a:lvl5pPr>
            <a:lvl6pPr marL="2743200" lvl="5" indent="-228600" algn="l">
              <a:lnSpc>
                <a:spcPct val="90000"/>
              </a:lnSpc>
              <a:spcBef>
                <a:spcPts val="500"/>
              </a:spcBef>
              <a:spcAft>
                <a:spcPts val="0"/>
              </a:spcAft>
              <a:buClr>
                <a:srgbClr val="808289"/>
              </a:buClr>
              <a:buSzPts val="1600"/>
              <a:buNone/>
              <a:defRPr sz="1600">
                <a:solidFill>
                  <a:srgbClr val="808289"/>
                </a:solidFill>
              </a:defRPr>
            </a:lvl6pPr>
            <a:lvl7pPr marL="3200400" lvl="6" indent="-228600" algn="l">
              <a:lnSpc>
                <a:spcPct val="90000"/>
              </a:lnSpc>
              <a:spcBef>
                <a:spcPts val="500"/>
              </a:spcBef>
              <a:spcAft>
                <a:spcPts val="0"/>
              </a:spcAft>
              <a:buClr>
                <a:srgbClr val="808289"/>
              </a:buClr>
              <a:buSzPts val="1600"/>
              <a:buNone/>
              <a:defRPr sz="1600">
                <a:solidFill>
                  <a:srgbClr val="808289"/>
                </a:solidFill>
              </a:defRPr>
            </a:lvl7pPr>
            <a:lvl8pPr marL="3657600" lvl="7" indent="-228600" algn="l">
              <a:lnSpc>
                <a:spcPct val="90000"/>
              </a:lnSpc>
              <a:spcBef>
                <a:spcPts val="500"/>
              </a:spcBef>
              <a:spcAft>
                <a:spcPts val="0"/>
              </a:spcAft>
              <a:buClr>
                <a:srgbClr val="808289"/>
              </a:buClr>
              <a:buSzPts val="1600"/>
              <a:buNone/>
              <a:defRPr sz="1600">
                <a:solidFill>
                  <a:srgbClr val="808289"/>
                </a:solidFill>
              </a:defRPr>
            </a:lvl8pPr>
            <a:lvl9pPr marL="4114800" lvl="8" indent="-228600" algn="l">
              <a:lnSpc>
                <a:spcPct val="90000"/>
              </a:lnSpc>
              <a:spcBef>
                <a:spcPts val="500"/>
              </a:spcBef>
              <a:spcAft>
                <a:spcPts val="0"/>
              </a:spcAft>
              <a:buClr>
                <a:srgbClr val="808289"/>
              </a:buClr>
              <a:buSzPts val="1600"/>
              <a:buNone/>
              <a:defRPr sz="1600">
                <a:solidFill>
                  <a:srgbClr val="808289"/>
                </a:solidFill>
              </a:defRPr>
            </a:lvl9pPr>
          </a:lstStyle>
          <a:p>
            <a:endParaRPr/>
          </a:p>
        </p:txBody>
      </p:sp>
      <p:sp>
        <p:nvSpPr>
          <p:cNvPr id="28" name="Google Shape;28;p16"/>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6"/>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None/>
              <a:defRPr/>
            </a:lvl1pPr>
            <a:lvl2pPr marL="0" lvl="1" indent="0" algn="r">
              <a:lnSpc>
                <a:spcPct val="100000"/>
              </a:lnSpc>
              <a:spcBef>
                <a:spcPts val="0"/>
              </a:spcBef>
              <a:spcAft>
                <a:spcPts val="0"/>
              </a:spcAft>
              <a:buNone/>
              <a:defRPr/>
            </a:lvl2pPr>
            <a:lvl3pPr marL="0" lvl="2" indent="0" algn="r">
              <a:lnSpc>
                <a:spcPct val="100000"/>
              </a:lnSpc>
              <a:spcBef>
                <a:spcPts val="0"/>
              </a:spcBef>
              <a:spcAft>
                <a:spcPts val="0"/>
              </a:spcAft>
              <a:buNone/>
              <a:defRPr/>
            </a:lvl3pPr>
            <a:lvl4pPr marL="0" lvl="3" indent="0" algn="r">
              <a:lnSpc>
                <a:spcPct val="100000"/>
              </a:lnSpc>
              <a:spcBef>
                <a:spcPts val="0"/>
              </a:spcBef>
              <a:spcAft>
                <a:spcPts val="0"/>
              </a:spcAft>
              <a:buNone/>
              <a:defRPr/>
            </a:lvl4pPr>
            <a:lvl5pPr marL="0" lvl="4" indent="0" algn="r">
              <a:lnSpc>
                <a:spcPct val="100000"/>
              </a:lnSpc>
              <a:spcBef>
                <a:spcPts val="0"/>
              </a:spcBef>
              <a:spcAft>
                <a:spcPts val="0"/>
              </a:spcAft>
              <a:buNone/>
              <a:defRPr/>
            </a:lvl5pPr>
            <a:lvl6pPr marL="0" lvl="5" indent="0" algn="r">
              <a:lnSpc>
                <a:spcPct val="100000"/>
              </a:lnSpc>
              <a:spcBef>
                <a:spcPts val="0"/>
              </a:spcBef>
              <a:spcAft>
                <a:spcPts val="0"/>
              </a:spcAft>
              <a:buNone/>
              <a:defRPr/>
            </a:lvl6pPr>
            <a:lvl7pPr marL="0" lvl="6" indent="0" algn="r">
              <a:lnSpc>
                <a:spcPct val="100000"/>
              </a:lnSpc>
              <a:spcBef>
                <a:spcPts val="0"/>
              </a:spcBef>
              <a:spcAft>
                <a:spcPts val="0"/>
              </a:spcAft>
              <a:buNone/>
              <a:defRPr/>
            </a:lvl7pPr>
            <a:lvl8pPr marL="0" lvl="7" indent="0" algn="r">
              <a:lnSpc>
                <a:spcPct val="100000"/>
              </a:lnSpc>
              <a:spcBef>
                <a:spcPts val="0"/>
              </a:spcBef>
              <a:spcAft>
                <a:spcPts val="0"/>
              </a:spcAft>
              <a:buNone/>
              <a:defRPr/>
            </a:lvl8pPr>
            <a:lvl9pPr marL="0" lvl="8" indent="0" algn="r">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1"/>
        <p:cNvGrpSpPr/>
        <p:nvPr/>
      </p:nvGrpSpPr>
      <p:grpSpPr>
        <a:xfrm>
          <a:off x="0" y="0"/>
          <a:ext cx="0" cy="0"/>
          <a:chOff x="0" y="0"/>
          <a:chExt cx="0" cy="0"/>
        </a:xfrm>
      </p:grpSpPr>
      <p:sp>
        <p:nvSpPr>
          <p:cNvPr id="32" name="Google Shape;32;p17"/>
          <p:cNvSpPr txBox="1">
            <a:spLocks noGrp="1"/>
          </p:cNvSpPr>
          <p:nvPr>
            <p:ph type="title"/>
          </p:nvPr>
        </p:nvSpPr>
        <p:spPr>
          <a:xfrm>
            <a:off x="1493002" y="623275"/>
            <a:ext cx="100539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7"/>
          <p:cNvSpPr txBox="1">
            <a:spLocks noGrp="1"/>
          </p:cNvSpPr>
          <p:nvPr>
            <p:ph type="body" idx="1"/>
          </p:nvPr>
        </p:nvSpPr>
        <p:spPr>
          <a:xfrm>
            <a:off x="838200" y="1825625"/>
            <a:ext cx="51816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17"/>
          <p:cNvSpPr txBox="1">
            <a:spLocks noGrp="1"/>
          </p:cNvSpPr>
          <p:nvPr>
            <p:ph type="body" idx="2"/>
          </p:nvPr>
        </p:nvSpPr>
        <p:spPr>
          <a:xfrm>
            <a:off x="6172200" y="1825625"/>
            <a:ext cx="51816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17"/>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None/>
              <a:defRPr/>
            </a:lvl1pPr>
            <a:lvl2pPr marL="0" lvl="1" indent="0" algn="r">
              <a:lnSpc>
                <a:spcPct val="100000"/>
              </a:lnSpc>
              <a:spcBef>
                <a:spcPts val="0"/>
              </a:spcBef>
              <a:spcAft>
                <a:spcPts val="0"/>
              </a:spcAft>
              <a:buNone/>
              <a:defRPr/>
            </a:lvl2pPr>
            <a:lvl3pPr marL="0" lvl="2" indent="0" algn="r">
              <a:lnSpc>
                <a:spcPct val="100000"/>
              </a:lnSpc>
              <a:spcBef>
                <a:spcPts val="0"/>
              </a:spcBef>
              <a:spcAft>
                <a:spcPts val="0"/>
              </a:spcAft>
              <a:buNone/>
              <a:defRPr/>
            </a:lvl3pPr>
            <a:lvl4pPr marL="0" lvl="3" indent="0" algn="r">
              <a:lnSpc>
                <a:spcPct val="100000"/>
              </a:lnSpc>
              <a:spcBef>
                <a:spcPts val="0"/>
              </a:spcBef>
              <a:spcAft>
                <a:spcPts val="0"/>
              </a:spcAft>
              <a:buNone/>
              <a:defRPr/>
            </a:lvl4pPr>
            <a:lvl5pPr marL="0" lvl="4" indent="0" algn="r">
              <a:lnSpc>
                <a:spcPct val="100000"/>
              </a:lnSpc>
              <a:spcBef>
                <a:spcPts val="0"/>
              </a:spcBef>
              <a:spcAft>
                <a:spcPts val="0"/>
              </a:spcAft>
              <a:buNone/>
              <a:defRPr/>
            </a:lvl5pPr>
            <a:lvl6pPr marL="0" lvl="5" indent="0" algn="r">
              <a:lnSpc>
                <a:spcPct val="100000"/>
              </a:lnSpc>
              <a:spcBef>
                <a:spcPts val="0"/>
              </a:spcBef>
              <a:spcAft>
                <a:spcPts val="0"/>
              </a:spcAft>
              <a:buNone/>
              <a:defRPr/>
            </a:lvl6pPr>
            <a:lvl7pPr marL="0" lvl="6" indent="0" algn="r">
              <a:lnSpc>
                <a:spcPct val="100000"/>
              </a:lnSpc>
              <a:spcBef>
                <a:spcPts val="0"/>
              </a:spcBef>
              <a:spcAft>
                <a:spcPts val="0"/>
              </a:spcAft>
              <a:buNone/>
              <a:defRPr/>
            </a:lvl7pPr>
            <a:lvl8pPr marL="0" lvl="7" indent="0" algn="r">
              <a:lnSpc>
                <a:spcPct val="100000"/>
              </a:lnSpc>
              <a:spcBef>
                <a:spcPts val="0"/>
              </a:spcBef>
              <a:spcAft>
                <a:spcPts val="0"/>
              </a:spcAft>
              <a:buNone/>
              <a:defRPr/>
            </a:lvl8pPr>
            <a:lvl9pPr marL="0" lvl="8" indent="0" algn="r">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8"/>
        <p:cNvGrpSpPr/>
        <p:nvPr/>
      </p:nvGrpSpPr>
      <p:grpSpPr>
        <a:xfrm>
          <a:off x="0" y="0"/>
          <a:ext cx="0" cy="0"/>
          <a:chOff x="0" y="0"/>
          <a:chExt cx="0" cy="0"/>
        </a:xfrm>
      </p:grpSpPr>
      <p:sp>
        <p:nvSpPr>
          <p:cNvPr id="39" name="Google Shape;39;p18"/>
          <p:cNvSpPr txBox="1">
            <a:spLocks noGrp="1"/>
          </p:cNvSpPr>
          <p:nvPr>
            <p:ph type="title"/>
          </p:nvPr>
        </p:nvSpPr>
        <p:spPr>
          <a:xfrm>
            <a:off x="839788" y="365125"/>
            <a:ext cx="105156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18"/>
          <p:cNvSpPr txBox="1">
            <a:spLocks noGrp="1"/>
          </p:cNvSpPr>
          <p:nvPr>
            <p:ph type="body" idx="1"/>
          </p:nvPr>
        </p:nvSpPr>
        <p:spPr>
          <a:xfrm>
            <a:off x="839788" y="1681163"/>
            <a:ext cx="51579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8"/>
          <p:cNvSpPr txBox="1">
            <a:spLocks noGrp="1"/>
          </p:cNvSpPr>
          <p:nvPr>
            <p:ph type="body" idx="2"/>
          </p:nvPr>
        </p:nvSpPr>
        <p:spPr>
          <a:xfrm>
            <a:off x="839788" y="2505075"/>
            <a:ext cx="51579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8"/>
          <p:cNvSpPr txBox="1">
            <a:spLocks noGrp="1"/>
          </p:cNvSpPr>
          <p:nvPr>
            <p:ph type="body" idx="3"/>
          </p:nvPr>
        </p:nvSpPr>
        <p:spPr>
          <a:xfrm>
            <a:off x="6172200" y="1681163"/>
            <a:ext cx="51831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8"/>
          <p:cNvSpPr txBox="1">
            <a:spLocks noGrp="1"/>
          </p:cNvSpPr>
          <p:nvPr>
            <p:ph type="body" idx="4"/>
          </p:nvPr>
        </p:nvSpPr>
        <p:spPr>
          <a:xfrm>
            <a:off x="6172200" y="2505075"/>
            <a:ext cx="51831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8"/>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8"/>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18"/>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None/>
              <a:defRPr/>
            </a:lvl1pPr>
            <a:lvl2pPr marL="0" lvl="1" indent="0" algn="r">
              <a:lnSpc>
                <a:spcPct val="100000"/>
              </a:lnSpc>
              <a:spcBef>
                <a:spcPts val="0"/>
              </a:spcBef>
              <a:spcAft>
                <a:spcPts val="0"/>
              </a:spcAft>
              <a:buNone/>
              <a:defRPr/>
            </a:lvl2pPr>
            <a:lvl3pPr marL="0" lvl="2" indent="0" algn="r">
              <a:lnSpc>
                <a:spcPct val="100000"/>
              </a:lnSpc>
              <a:spcBef>
                <a:spcPts val="0"/>
              </a:spcBef>
              <a:spcAft>
                <a:spcPts val="0"/>
              </a:spcAft>
              <a:buNone/>
              <a:defRPr/>
            </a:lvl3pPr>
            <a:lvl4pPr marL="0" lvl="3" indent="0" algn="r">
              <a:lnSpc>
                <a:spcPct val="100000"/>
              </a:lnSpc>
              <a:spcBef>
                <a:spcPts val="0"/>
              </a:spcBef>
              <a:spcAft>
                <a:spcPts val="0"/>
              </a:spcAft>
              <a:buNone/>
              <a:defRPr/>
            </a:lvl4pPr>
            <a:lvl5pPr marL="0" lvl="4" indent="0" algn="r">
              <a:lnSpc>
                <a:spcPct val="100000"/>
              </a:lnSpc>
              <a:spcBef>
                <a:spcPts val="0"/>
              </a:spcBef>
              <a:spcAft>
                <a:spcPts val="0"/>
              </a:spcAft>
              <a:buNone/>
              <a:defRPr/>
            </a:lvl5pPr>
            <a:lvl6pPr marL="0" lvl="5" indent="0" algn="r">
              <a:lnSpc>
                <a:spcPct val="100000"/>
              </a:lnSpc>
              <a:spcBef>
                <a:spcPts val="0"/>
              </a:spcBef>
              <a:spcAft>
                <a:spcPts val="0"/>
              </a:spcAft>
              <a:buNone/>
              <a:defRPr/>
            </a:lvl6pPr>
            <a:lvl7pPr marL="0" lvl="6" indent="0" algn="r">
              <a:lnSpc>
                <a:spcPct val="100000"/>
              </a:lnSpc>
              <a:spcBef>
                <a:spcPts val="0"/>
              </a:spcBef>
              <a:spcAft>
                <a:spcPts val="0"/>
              </a:spcAft>
              <a:buNone/>
              <a:defRPr/>
            </a:lvl7pPr>
            <a:lvl8pPr marL="0" lvl="7" indent="0" algn="r">
              <a:lnSpc>
                <a:spcPct val="100000"/>
              </a:lnSpc>
              <a:spcBef>
                <a:spcPts val="0"/>
              </a:spcBef>
              <a:spcAft>
                <a:spcPts val="0"/>
              </a:spcAft>
              <a:buNone/>
              <a:defRPr/>
            </a:lvl8pPr>
            <a:lvl9pPr marL="0" lvl="8" indent="0" algn="r">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7"/>
        <p:cNvGrpSpPr/>
        <p:nvPr/>
      </p:nvGrpSpPr>
      <p:grpSpPr>
        <a:xfrm>
          <a:off x="0" y="0"/>
          <a:ext cx="0" cy="0"/>
          <a:chOff x="0" y="0"/>
          <a:chExt cx="0" cy="0"/>
        </a:xfrm>
      </p:grpSpPr>
      <p:sp>
        <p:nvSpPr>
          <p:cNvPr id="48" name="Google Shape;48;p19"/>
          <p:cNvSpPr txBox="1">
            <a:spLocks noGrp="1"/>
          </p:cNvSpPr>
          <p:nvPr>
            <p:ph type="title"/>
          </p:nvPr>
        </p:nvSpPr>
        <p:spPr>
          <a:xfrm>
            <a:off x="1493002" y="623275"/>
            <a:ext cx="100539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19"/>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None/>
              <a:defRPr/>
            </a:lvl1pPr>
            <a:lvl2pPr marL="0" lvl="1" indent="0" algn="r">
              <a:lnSpc>
                <a:spcPct val="100000"/>
              </a:lnSpc>
              <a:spcBef>
                <a:spcPts val="0"/>
              </a:spcBef>
              <a:spcAft>
                <a:spcPts val="0"/>
              </a:spcAft>
              <a:buNone/>
              <a:defRPr/>
            </a:lvl2pPr>
            <a:lvl3pPr marL="0" lvl="2" indent="0" algn="r">
              <a:lnSpc>
                <a:spcPct val="100000"/>
              </a:lnSpc>
              <a:spcBef>
                <a:spcPts val="0"/>
              </a:spcBef>
              <a:spcAft>
                <a:spcPts val="0"/>
              </a:spcAft>
              <a:buNone/>
              <a:defRPr/>
            </a:lvl3pPr>
            <a:lvl4pPr marL="0" lvl="3" indent="0" algn="r">
              <a:lnSpc>
                <a:spcPct val="100000"/>
              </a:lnSpc>
              <a:spcBef>
                <a:spcPts val="0"/>
              </a:spcBef>
              <a:spcAft>
                <a:spcPts val="0"/>
              </a:spcAft>
              <a:buNone/>
              <a:defRPr/>
            </a:lvl4pPr>
            <a:lvl5pPr marL="0" lvl="4" indent="0" algn="r">
              <a:lnSpc>
                <a:spcPct val="100000"/>
              </a:lnSpc>
              <a:spcBef>
                <a:spcPts val="0"/>
              </a:spcBef>
              <a:spcAft>
                <a:spcPts val="0"/>
              </a:spcAft>
              <a:buNone/>
              <a:defRPr/>
            </a:lvl5pPr>
            <a:lvl6pPr marL="0" lvl="5" indent="0" algn="r">
              <a:lnSpc>
                <a:spcPct val="100000"/>
              </a:lnSpc>
              <a:spcBef>
                <a:spcPts val="0"/>
              </a:spcBef>
              <a:spcAft>
                <a:spcPts val="0"/>
              </a:spcAft>
              <a:buNone/>
              <a:defRPr/>
            </a:lvl6pPr>
            <a:lvl7pPr marL="0" lvl="6" indent="0" algn="r">
              <a:lnSpc>
                <a:spcPct val="100000"/>
              </a:lnSpc>
              <a:spcBef>
                <a:spcPts val="0"/>
              </a:spcBef>
              <a:spcAft>
                <a:spcPts val="0"/>
              </a:spcAft>
              <a:buNone/>
              <a:defRPr/>
            </a:lvl7pPr>
            <a:lvl8pPr marL="0" lvl="7" indent="0" algn="r">
              <a:lnSpc>
                <a:spcPct val="100000"/>
              </a:lnSpc>
              <a:spcBef>
                <a:spcPts val="0"/>
              </a:spcBef>
              <a:spcAft>
                <a:spcPts val="0"/>
              </a:spcAft>
              <a:buNone/>
              <a:defRPr/>
            </a:lvl8pPr>
            <a:lvl9pPr marL="0" lvl="8" indent="0" algn="r">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20"/>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None/>
              <a:defRPr/>
            </a:lvl1pPr>
            <a:lvl2pPr marL="0" lvl="1" indent="0" algn="r">
              <a:lnSpc>
                <a:spcPct val="100000"/>
              </a:lnSpc>
              <a:spcBef>
                <a:spcPts val="0"/>
              </a:spcBef>
              <a:spcAft>
                <a:spcPts val="0"/>
              </a:spcAft>
              <a:buNone/>
              <a:defRPr/>
            </a:lvl2pPr>
            <a:lvl3pPr marL="0" lvl="2" indent="0" algn="r">
              <a:lnSpc>
                <a:spcPct val="100000"/>
              </a:lnSpc>
              <a:spcBef>
                <a:spcPts val="0"/>
              </a:spcBef>
              <a:spcAft>
                <a:spcPts val="0"/>
              </a:spcAft>
              <a:buNone/>
              <a:defRPr/>
            </a:lvl3pPr>
            <a:lvl4pPr marL="0" lvl="3" indent="0" algn="r">
              <a:lnSpc>
                <a:spcPct val="100000"/>
              </a:lnSpc>
              <a:spcBef>
                <a:spcPts val="0"/>
              </a:spcBef>
              <a:spcAft>
                <a:spcPts val="0"/>
              </a:spcAft>
              <a:buNone/>
              <a:defRPr/>
            </a:lvl4pPr>
            <a:lvl5pPr marL="0" lvl="4" indent="0" algn="r">
              <a:lnSpc>
                <a:spcPct val="100000"/>
              </a:lnSpc>
              <a:spcBef>
                <a:spcPts val="0"/>
              </a:spcBef>
              <a:spcAft>
                <a:spcPts val="0"/>
              </a:spcAft>
              <a:buNone/>
              <a:defRPr/>
            </a:lvl5pPr>
            <a:lvl6pPr marL="0" lvl="5" indent="0" algn="r">
              <a:lnSpc>
                <a:spcPct val="100000"/>
              </a:lnSpc>
              <a:spcBef>
                <a:spcPts val="0"/>
              </a:spcBef>
              <a:spcAft>
                <a:spcPts val="0"/>
              </a:spcAft>
              <a:buNone/>
              <a:defRPr/>
            </a:lvl6pPr>
            <a:lvl7pPr marL="0" lvl="6" indent="0" algn="r">
              <a:lnSpc>
                <a:spcPct val="100000"/>
              </a:lnSpc>
              <a:spcBef>
                <a:spcPts val="0"/>
              </a:spcBef>
              <a:spcAft>
                <a:spcPts val="0"/>
              </a:spcAft>
              <a:buNone/>
              <a:defRPr/>
            </a:lvl7pPr>
            <a:lvl8pPr marL="0" lvl="7" indent="0" algn="r">
              <a:lnSpc>
                <a:spcPct val="100000"/>
              </a:lnSpc>
              <a:spcBef>
                <a:spcPts val="0"/>
              </a:spcBef>
              <a:spcAft>
                <a:spcPts val="0"/>
              </a:spcAft>
              <a:buNone/>
              <a:defRPr/>
            </a:lvl8pPr>
            <a:lvl9pPr marL="0" lvl="8" indent="0" algn="r">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21"/>
          <p:cNvSpPr txBox="1">
            <a:spLocks noGrp="1"/>
          </p:cNvSpPr>
          <p:nvPr>
            <p:ph type="title"/>
          </p:nvPr>
        </p:nvSpPr>
        <p:spPr>
          <a:xfrm>
            <a:off x="839788" y="457200"/>
            <a:ext cx="3932100"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21"/>
          <p:cNvSpPr txBox="1">
            <a:spLocks noGrp="1"/>
          </p:cNvSpPr>
          <p:nvPr>
            <p:ph type="body" idx="1"/>
          </p:nvPr>
        </p:nvSpPr>
        <p:spPr>
          <a:xfrm>
            <a:off x="5183188" y="987425"/>
            <a:ext cx="6172200" cy="4873500"/>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21"/>
          <p:cNvSpPr txBox="1">
            <a:spLocks noGrp="1"/>
          </p:cNvSpPr>
          <p:nvPr>
            <p:ph type="body" idx="2"/>
          </p:nvPr>
        </p:nvSpPr>
        <p:spPr>
          <a:xfrm>
            <a:off x="839788" y="2057400"/>
            <a:ext cx="3932100" cy="381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21"/>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1"/>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None/>
              <a:defRPr/>
            </a:lvl1pPr>
            <a:lvl2pPr marL="0" lvl="1" indent="0" algn="r">
              <a:lnSpc>
                <a:spcPct val="100000"/>
              </a:lnSpc>
              <a:spcBef>
                <a:spcPts val="0"/>
              </a:spcBef>
              <a:spcAft>
                <a:spcPts val="0"/>
              </a:spcAft>
              <a:buNone/>
              <a:defRPr/>
            </a:lvl2pPr>
            <a:lvl3pPr marL="0" lvl="2" indent="0" algn="r">
              <a:lnSpc>
                <a:spcPct val="100000"/>
              </a:lnSpc>
              <a:spcBef>
                <a:spcPts val="0"/>
              </a:spcBef>
              <a:spcAft>
                <a:spcPts val="0"/>
              </a:spcAft>
              <a:buNone/>
              <a:defRPr/>
            </a:lvl3pPr>
            <a:lvl4pPr marL="0" lvl="3" indent="0" algn="r">
              <a:lnSpc>
                <a:spcPct val="100000"/>
              </a:lnSpc>
              <a:spcBef>
                <a:spcPts val="0"/>
              </a:spcBef>
              <a:spcAft>
                <a:spcPts val="0"/>
              </a:spcAft>
              <a:buNone/>
              <a:defRPr/>
            </a:lvl4pPr>
            <a:lvl5pPr marL="0" lvl="4" indent="0" algn="r">
              <a:lnSpc>
                <a:spcPct val="100000"/>
              </a:lnSpc>
              <a:spcBef>
                <a:spcPts val="0"/>
              </a:spcBef>
              <a:spcAft>
                <a:spcPts val="0"/>
              </a:spcAft>
              <a:buNone/>
              <a:defRPr/>
            </a:lvl5pPr>
            <a:lvl6pPr marL="0" lvl="5" indent="0" algn="r">
              <a:lnSpc>
                <a:spcPct val="100000"/>
              </a:lnSpc>
              <a:spcBef>
                <a:spcPts val="0"/>
              </a:spcBef>
              <a:spcAft>
                <a:spcPts val="0"/>
              </a:spcAft>
              <a:buNone/>
              <a:defRPr/>
            </a:lvl6pPr>
            <a:lvl7pPr marL="0" lvl="6" indent="0" algn="r">
              <a:lnSpc>
                <a:spcPct val="100000"/>
              </a:lnSpc>
              <a:spcBef>
                <a:spcPts val="0"/>
              </a:spcBef>
              <a:spcAft>
                <a:spcPts val="0"/>
              </a:spcAft>
              <a:buNone/>
              <a:defRPr/>
            </a:lvl7pPr>
            <a:lvl8pPr marL="0" lvl="7" indent="0" algn="r">
              <a:lnSpc>
                <a:spcPct val="100000"/>
              </a:lnSpc>
              <a:spcBef>
                <a:spcPts val="0"/>
              </a:spcBef>
              <a:spcAft>
                <a:spcPts val="0"/>
              </a:spcAft>
              <a:buNone/>
              <a:defRPr/>
            </a:lvl8pPr>
            <a:lvl9pPr marL="0" lvl="8" indent="0" algn="r">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22"/>
          <p:cNvSpPr txBox="1">
            <a:spLocks noGrp="1"/>
          </p:cNvSpPr>
          <p:nvPr>
            <p:ph type="title"/>
          </p:nvPr>
        </p:nvSpPr>
        <p:spPr>
          <a:xfrm>
            <a:off x="839788" y="457200"/>
            <a:ext cx="3932100"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22"/>
          <p:cNvSpPr>
            <a:spLocks noGrp="1"/>
          </p:cNvSpPr>
          <p:nvPr>
            <p:ph type="pic" idx="2"/>
          </p:nvPr>
        </p:nvSpPr>
        <p:spPr>
          <a:xfrm>
            <a:off x="5183188" y="987425"/>
            <a:ext cx="6172200" cy="4873500"/>
          </a:xfrm>
          <a:prstGeom prst="rect">
            <a:avLst/>
          </a:prstGeom>
          <a:noFill/>
          <a:ln>
            <a:noFill/>
          </a:ln>
        </p:spPr>
      </p:sp>
      <p:sp>
        <p:nvSpPr>
          <p:cNvPr id="66" name="Google Shape;66;p22"/>
          <p:cNvSpPr txBox="1">
            <a:spLocks noGrp="1"/>
          </p:cNvSpPr>
          <p:nvPr>
            <p:ph type="body" idx="1"/>
          </p:nvPr>
        </p:nvSpPr>
        <p:spPr>
          <a:xfrm>
            <a:off x="839788" y="2057400"/>
            <a:ext cx="3932100" cy="381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22"/>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22"/>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None/>
              <a:defRPr/>
            </a:lvl1pPr>
            <a:lvl2pPr marL="0" lvl="1" indent="0" algn="r">
              <a:lnSpc>
                <a:spcPct val="100000"/>
              </a:lnSpc>
              <a:spcBef>
                <a:spcPts val="0"/>
              </a:spcBef>
              <a:spcAft>
                <a:spcPts val="0"/>
              </a:spcAft>
              <a:buNone/>
              <a:defRPr/>
            </a:lvl2pPr>
            <a:lvl3pPr marL="0" lvl="2" indent="0" algn="r">
              <a:lnSpc>
                <a:spcPct val="100000"/>
              </a:lnSpc>
              <a:spcBef>
                <a:spcPts val="0"/>
              </a:spcBef>
              <a:spcAft>
                <a:spcPts val="0"/>
              </a:spcAft>
              <a:buNone/>
              <a:defRPr/>
            </a:lvl3pPr>
            <a:lvl4pPr marL="0" lvl="3" indent="0" algn="r">
              <a:lnSpc>
                <a:spcPct val="100000"/>
              </a:lnSpc>
              <a:spcBef>
                <a:spcPts val="0"/>
              </a:spcBef>
              <a:spcAft>
                <a:spcPts val="0"/>
              </a:spcAft>
              <a:buNone/>
              <a:defRPr/>
            </a:lvl4pPr>
            <a:lvl5pPr marL="0" lvl="4" indent="0" algn="r">
              <a:lnSpc>
                <a:spcPct val="100000"/>
              </a:lnSpc>
              <a:spcBef>
                <a:spcPts val="0"/>
              </a:spcBef>
              <a:spcAft>
                <a:spcPts val="0"/>
              </a:spcAft>
              <a:buNone/>
              <a:defRPr/>
            </a:lvl5pPr>
            <a:lvl6pPr marL="0" lvl="5" indent="0" algn="r">
              <a:lnSpc>
                <a:spcPct val="100000"/>
              </a:lnSpc>
              <a:spcBef>
                <a:spcPts val="0"/>
              </a:spcBef>
              <a:spcAft>
                <a:spcPts val="0"/>
              </a:spcAft>
              <a:buNone/>
              <a:defRPr/>
            </a:lvl6pPr>
            <a:lvl7pPr marL="0" lvl="6" indent="0" algn="r">
              <a:lnSpc>
                <a:spcPct val="100000"/>
              </a:lnSpc>
              <a:spcBef>
                <a:spcPts val="0"/>
              </a:spcBef>
              <a:spcAft>
                <a:spcPts val="0"/>
              </a:spcAft>
              <a:buNone/>
              <a:defRPr/>
            </a:lvl7pPr>
            <a:lvl8pPr marL="0" lvl="7" indent="0" algn="r">
              <a:lnSpc>
                <a:spcPct val="100000"/>
              </a:lnSpc>
              <a:spcBef>
                <a:spcPts val="0"/>
              </a:spcBef>
              <a:spcAft>
                <a:spcPts val="0"/>
              </a:spcAft>
              <a:buNone/>
              <a:defRPr/>
            </a:lvl8pPr>
            <a:lvl9pPr marL="0" lvl="8" indent="0" algn="r">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BC5EA"/>
        </a:solidFill>
        <a:effectLst/>
      </p:bgPr>
    </p:bg>
    <p:spTree>
      <p:nvGrpSpPr>
        <p:cNvPr id="1" name="Shape 5"/>
        <p:cNvGrpSpPr/>
        <p:nvPr/>
      </p:nvGrpSpPr>
      <p:grpSpPr>
        <a:xfrm>
          <a:off x="0" y="0"/>
          <a:ext cx="0" cy="0"/>
          <a:chOff x="0" y="0"/>
          <a:chExt cx="0" cy="0"/>
        </a:xfrm>
      </p:grpSpPr>
      <p:sp>
        <p:nvSpPr>
          <p:cNvPr id="6" name="Google Shape;6;p15"/>
          <p:cNvSpPr/>
          <p:nvPr/>
        </p:nvSpPr>
        <p:spPr>
          <a:xfrm rot="10800000" flipH="1">
            <a:off x="180000" y="179893"/>
            <a:ext cx="1804500" cy="1754400"/>
          </a:xfrm>
          <a:prstGeom prst="rtTriangle">
            <a:avLst/>
          </a:prstGeom>
          <a:solidFill>
            <a:srgbClr val="73628A"/>
          </a:solidFill>
          <a:ln w="12700" cap="flat" cmpd="sng">
            <a:solidFill>
              <a:srgbClr val="73628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7;p15"/>
          <p:cNvSpPr/>
          <p:nvPr/>
        </p:nvSpPr>
        <p:spPr>
          <a:xfrm>
            <a:off x="641774" y="623275"/>
            <a:ext cx="10905000" cy="5607900"/>
          </a:xfrm>
          <a:prstGeom prst="rect">
            <a:avLst/>
          </a:prstGeom>
          <a:noFill/>
          <a:ln w="19050" cap="flat" cmpd="sng">
            <a:solidFill>
              <a:srgbClr val="18364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183642"/>
              </a:solidFill>
              <a:latin typeface="Calibri"/>
              <a:ea typeface="Calibri"/>
              <a:cs typeface="Calibri"/>
              <a:sym typeface="Calibri"/>
            </a:endParaRPr>
          </a:p>
        </p:txBody>
      </p:sp>
      <p:sp>
        <p:nvSpPr>
          <p:cNvPr id="8" name="Google Shape;8;p15"/>
          <p:cNvSpPr txBox="1">
            <a:spLocks noGrp="1"/>
          </p:cNvSpPr>
          <p:nvPr>
            <p:ph type="title"/>
          </p:nvPr>
        </p:nvSpPr>
        <p:spPr>
          <a:xfrm>
            <a:off x="1493002" y="623275"/>
            <a:ext cx="10053900" cy="132570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rgbClr val="183642"/>
              </a:buClr>
              <a:buSzPts val="4400"/>
              <a:buFont typeface="Calibri"/>
              <a:buNone/>
              <a:defRPr sz="4400" b="0" i="0" u="none" strike="noStrike" cap="none">
                <a:solidFill>
                  <a:srgbClr val="183642"/>
                </a:solidFill>
                <a:latin typeface="Calibri"/>
                <a:ea typeface="Calibri"/>
                <a:cs typeface="Calibri"/>
                <a:sym typeface="Calibri"/>
              </a:defRPr>
            </a:lvl1pPr>
            <a:lvl2pPr lvl="1">
              <a:spcBef>
                <a:spcPts val="0"/>
              </a:spcBef>
              <a:spcAft>
                <a:spcPts val="0"/>
              </a:spcAft>
              <a:buClr>
                <a:srgbClr val="183642"/>
              </a:buClr>
              <a:buSzPts val="1400"/>
              <a:buNone/>
              <a:defRPr sz="1800">
                <a:solidFill>
                  <a:srgbClr val="183642"/>
                </a:solidFill>
              </a:defRPr>
            </a:lvl2pPr>
            <a:lvl3pPr lvl="2">
              <a:spcBef>
                <a:spcPts val="0"/>
              </a:spcBef>
              <a:spcAft>
                <a:spcPts val="0"/>
              </a:spcAft>
              <a:buClr>
                <a:srgbClr val="183642"/>
              </a:buClr>
              <a:buSzPts val="1400"/>
              <a:buNone/>
              <a:defRPr sz="1800">
                <a:solidFill>
                  <a:srgbClr val="183642"/>
                </a:solidFill>
              </a:defRPr>
            </a:lvl3pPr>
            <a:lvl4pPr lvl="3">
              <a:spcBef>
                <a:spcPts val="0"/>
              </a:spcBef>
              <a:spcAft>
                <a:spcPts val="0"/>
              </a:spcAft>
              <a:buClr>
                <a:srgbClr val="183642"/>
              </a:buClr>
              <a:buSzPts val="1400"/>
              <a:buNone/>
              <a:defRPr sz="1800">
                <a:solidFill>
                  <a:srgbClr val="183642"/>
                </a:solidFill>
              </a:defRPr>
            </a:lvl4pPr>
            <a:lvl5pPr lvl="4">
              <a:spcBef>
                <a:spcPts val="0"/>
              </a:spcBef>
              <a:spcAft>
                <a:spcPts val="0"/>
              </a:spcAft>
              <a:buClr>
                <a:srgbClr val="183642"/>
              </a:buClr>
              <a:buSzPts val="1400"/>
              <a:buNone/>
              <a:defRPr sz="1800">
                <a:solidFill>
                  <a:srgbClr val="183642"/>
                </a:solidFill>
              </a:defRPr>
            </a:lvl5pPr>
            <a:lvl6pPr lvl="5">
              <a:spcBef>
                <a:spcPts val="0"/>
              </a:spcBef>
              <a:spcAft>
                <a:spcPts val="0"/>
              </a:spcAft>
              <a:buClr>
                <a:srgbClr val="183642"/>
              </a:buClr>
              <a:buSzPts val="1400"/>
              <a:buNone/>
              <a:defRPr sz="1800">
                <a:solidFill>
                  <a:srgbClr val="183642"/>
                </a:solidFill>
              </a:defRPr>
            </a:lvl6pPr>
            <a:lvl7pPr lvl="6">
              <a:spcBef>
                <a:spcPts val="0"/>
              </a:spcBef>
              <a:spcAft>
                <a:spcPts val="0"/>
              </a:spcAft>
              <a:buClr>
                <a:srgbClr val="183642"/>
              </a:buClr>
              <a:buSzPts val="1400"/>
              <a:buNone/>
              <a:defRPr sz="1800">
                <a:solidFill>
                  <a:srgbClr val="183642"/>
                </a:solidFill>
              </a:defRPr>
            </a:lvl7pPr>
            <a:lvl8pPr lvl="7">
              <a:spcBef>
                <a:spcPts val="0"/>
              </a:spcBef>
              <a:spcAft>
                <a:spcPts val="0"/>
              </a:spcAft>
              <a:buClr>
                <a:srgbClr val="183642"/>
              </a:buClr>
              <a:buSzPts val="1400"/>
              <a:buNone/>
              <a:defRPr sz="1800">
                <a:solidFill>
                  <a:srgbClr val="183642"/>
                </a:solidFill>
              </a:defRPr>
            </a:lvl8pPr>
            <a:lvl9pPr lvl="8">
              <a:spcBef>
                <a:spcPts val="0"/>
              </a:spcBef>
              <a:spcAft>
                <a:spcPts val="0"/>
              </a:spcAft>
              <a:buClr>
                <a:srgbClr val="183642"/>
              </a:buClr>
              <a:buSzPts val="1400"/>
              <a:buNone/>
              <a:defRPr sz="1800">
                <a:solidFill>
                  <a:srgbClr val="183642"/>
                </a:solidFill>
              </a:defRPr>
            </a:lvl9pPr>
          </a:lstStyle>
          <a:p>
            <a:endParaRPr/>
          </a:p>
        </p:txBody>
      </p:sp>
      <p:sp>
        <p:nvSpPr>
          <p:cNvPr id="9" name="Google Shape;9;p15"/>
          <p:cNvSpPr txBox="1">
            <a:spLocks noGrp="1"/>
          </p:cNvSpPr>
          <p:nvPr>
            <p:ph type="body" idx="1"/>
          </p:nvPr>
        </p:nvSpPr>
        <p:spPr>
          <a:xfrm>
            <a:off x="641773" y="1948837"/>
            <a:ext cx="10905000" cy="4282200"/>
          </a:xfrm>
          <a:prstGeom prst="rect">
            <a:avLst/>
          </a:prstGeom>
          <a:noFill/>
          <a:ln>
            <a:noFill/>
          </a:ln>
        </p:spPr>
        <p:txBody>
          <a:bodyPr spcFirstLastPara="1" wrap="square" lIns="91425" tIns="45700" rIns="91425" bIns="45700" anchor="t" anchorCtr="0">
            <a:normAutofit/>
          </a:bodyPr>
          <a:lstStyle>
            <a:lvl1pPr marL="457200" marR="0" lvl="0" indent="-406400" algn="l">
              <a:lnSpc>
                <a:spcPct val="90000"/>
              </a:lnSpc>
              <a:spcBef>
                <a:spcPts val="1000"/>
              </a:spcBef>
              <a:spcAft>
                <a:spcPts val="0"/>
              </a:spcAft>
              <a:buClr>
                <a:srgbClr val="183642"/>
              </a:buClr>
              <a:buSzPts val="2800"/>
              <a:buFont typeface="Arial"/>
              <a:buChar char="•"/>
              <a:defRPr sz="2800" b="0" i="0" u="none" strike="noStrike" cap="none">
                <a:solidFill>
                  <a:srgbClr val="183642"/>
                </a:solidFill>
                <a:latin typeface="Calibri"/>
                <a:ea typeface="Calibri"/>
                <a:cs typeface="Calibri"/>
                <a:sym typeface="Calibri"/>
              </a:defRPr>
            </a:lvl1pPr>
            <a:lvl2pPr marL="914400" marR="0" lvl="1" indent="-381000" algn="l">
              <a:lnSpc>
                <a:spcPct val="90000"/>
              </a:lnSpc>
              <a:spcBef>
                <a:spcPts val="500"/>
              </a:spcBef>
              <a:spcAft>
                <a:spcPts val="0"/>
              </a:spcAft>
              <a:buClr>
                <a:srgbClr val="183642"/>
              </a:buClr>
              <a:buSzPts val="2400"/>
              <a:buFont typeface="Arial"/>
              <a:buChar char="•"/>
              <a:defRPr sz="2400" b="0" i="0" u="none" strike="noStrike" cap="none">
                <a:solidFill>
                  <a:srgbClr val="183642"/>
                </a:solidFill>
                <a:latin typeface="Calibri"/>
                <a:ea typeface="Calibri"/>
                <a:cs typeface="Calibri"/>
                <a:sym typeface="Calibri"/>
              </a:defRPr>
            </a:lvl2pPr>
            <a:lvl3pPr marL="1371600" marR="0" lvl="2" indent="-355600" algn="l">
              <a:lnSpc>
                <a:spcPct val="90000"/>
              </a:lnSpc>
              <a:spcBef>
                <a:spcPts val="500"/>
              </a:spcBef>
              <a:spcAft>
                <a:spcPts val="0"/>
              </a:spcAft>
              <a:buClr>
                <a:srgbClr val="183642"/>
              </a:buClr>
              <a:buSzPts val="2000"/>
              <a:buFont typeface="Arial"/>
              <a:buChar char="•"/>
              <a:defRPr sz="2000" b="0" i="0" u="none" strike="noStrike" cap="none">
                <a:solidFill>
                  <a:srgbClr val="183642"/>
                </a:solidFill>
                <a:latin typeface="Calibri"/>
                <a:ea typeface="Calibri"/>
                <a:cs typeface="Calibri"/>
                <a:sym typeface="Calibri"/>
              </a:defRPr>
            </a:lvl3pPr>
            <a:lvl4pPr marL="1828800" marR="0" lvl="3" indent="-342900" algn="l">
              <a:lnSpc>
                <a:spcPct val="90000"/>
              </a:lnSpc>
              <a:spcBef>
                <a:spcPts val="500"/>
              </a:spcBef>
              <a:spcAft>
                <a:spcPts val="0"/>
              </a:spcAft>
              <a:buClr>
                <a:srgbClr val="183642"/>
              </a:buClr>
              <a:buSzPts val="1800"/>
              <a:buFont typeface="Arial"/>
              <a:buChar char="•"/>
              <a:defRPr sz="1800" b="0" i="0" u="none" strike="noStrike" cap="none">
                <a:solidFill>
                  <a:srgbClr val="183642"/>
                </a:solidFill>
                <a:latin typeface="Calibri"/>
                <a:ea typeface="Calibri"/>
                <a:cs typeface="Calibri"/>
                <a:sym typeface="Calibri"/>
              </a:defRPr>
            </a:lvl4pPr>
            <a:lvl5pPr marL="2286000" marR="0" lvl="4" indent="-342900" algn="l">
              <a:lnSpc>
                <a:spcPct val="90000"/>
              </a:lnSpc>
              <a:spcBef>
                <a:spcPts val="500"/>
              </a:spcBef>
              <a:spcAft>
                <a:spcPts val="0"/>
              </a:spcAft>
              <a:buClr>
                <a:srgbClr val="183642"/>
              </a:buClr>
              <a:buSzPts val="1800"/>
              <a:buFont typeface="Arial"/>
              <a:buChar char="•"/>
              <a:defRPr sz="1800" b="0" i="0" u="none" strike="noStrike" cap="none">
                <a:solidFill>
                  <a:srgbClr val="183642"/>
                </a:solidFill>
                <a:latin typeface="Calibri"/>
                <a:ea typeface="Calibri"/>
                <a:cs typeface="Calibri"/>
                <a:sym typeface="Calibri"/>
              </a:defRPr>
            </a:lvl5pPr>
            <a:lvl6pPr marL="2743200" marR="0" lvl="5" indent="-342900" algn="l">
              <a:lnSpc>
                <a:spcPct val="90000"/>
              </a:lnSpc>
              <a:spcBef>
                <a:spcPts val="500"/>
              </a:spcBef>
              <a:spcAft>
                <a:spcPts val="0"/>
              </a:spcAft>
              <a:buClr>
                <a:srgbClr val="183642"/>
              </a:buClr>
              <a:buSzPts val="1800"/>
              <a:buFont typeface="Arial"/>
              <a:buChar char="•"/>
              <a:defRPr sz="1800" b="0" i="0" u="none" strike="noStrike" cap="none">
                <a:solidFill>
                  <a:srgbClr val="183642"/>
                </a:solidFill>
                <a:latin typeface="Calibri"/>
                <a:ea typeface="Calibri"/>
                <a:cs typeface="Calibri"/>
                <a:sym typeface="Calibri"/>
              </a:defRPr>
            </a:lvl6pPr>
            <a:lvl7pPr marL="3200400" marR="0" lvl="6" indent="-342900" algn="l">
              <a:lnSpc>
                <a:spcPct val="90000"/>
              </a:lnSpc>
              <a:spcBef>
                <a:spcPts val="500"/>
              </a:spcBef>
              <a:spcAft>
                <a:spcPts val="0"/>
              </a:spcAft>
              <a:buClr>
                <a:srgbClr val="183642"/>
              </a:buClr>
              <a:buSzPts val="1800"/>
              <a:buFont typeface="Arial"/>
              <a:buChar char="•"/>
              <a:defRPr sz="1800" b="0" i="0" u="none" strike="noStrike" cap="none">
                <a:solidFill>
                  <a:srgbClr val="183642"/>
                </a:solidFill>
                <a:latin typeface="Calibri"/>
                <a:ea typeface="Calibri"/>
                <a:cs typeface="Calibri"/>
                <a:sym typeface="Calibri"/>
              </a:defRPr>
            </a:lvl7pPr>
            <a:lvl8pPr marL="3657600" marR="0" lvl="7" indent="-342900" algn="l">
              <a:lnSpc>
                <a:spcPct val="90000"/>
              </a:lnSpc>
              <a:spcBef>
                <a:spcPts val="500"/>
              </a:spcBef>
              <a:spcAft>
                <a:spcPts val="0"/>
              </a:spcAft>
              <a:buClr>
                <a:srgbClr val="183642"/>
              </a:buClr>
              <a:buSzPts val="1800"/>
              <a:buFont typeface="Arial"/>
              <a:buChar char="•"/>
              <a:defRPr sz="1800" b="0" i="0" u="none" strike="noStrike" cap="none">
                <a:solidFill>
                  <a:srgbClr val="183642"/>
                </a:solidFill>
                <a:latin typeface="Calibri"/>
                <a:ea typeface="Calibri"/>
                <a:cs typeface="Calibri"/>
                <a:sym typeface="Calibri"/>
              </a:defRPr>
            </a:lvl8pPr>
            <a:lvl9pPr marL="4114800" marR="0" lvl="8" indent="-342900" algn="l">
              <a:lnSpc>
                <a:spcPct val="90000"/>
              </a:lnSpc>
              <a:spcBef>
                <a:spcPts val="500"/>
              </a:spcBef>
              <a:spcAft>
                <a:spcPts val="0"/>
              </a:spcAft>
              <a:buClr>
                <a:srgbClr val="183642"/>
              </a:buClr>
              <a:buSzPts val="1800"/>
              <a:buFont typeface="Arial"/>
              <a:buChar char="•"/>
              <a:defRPr sz="1800" b="0" i="0" u="none" strike="noStrike" cap="none">
                <a:solidFill>
                  <a:srgbClr val="183642"/>
                </a:solidFill>
                <a:latin typeface="Calibri"/>
                <a:ea typeface="Calibri"/>
                <a:cs typeface="Calibri"/>
                <a:sym typeface="Calibri"/>
              </a:defRPr>
            </a:lvl9pPr>
          </a:lstStyle>
          <a:p>
            <a:endParaRPr/>
          </a:p>
        </p:txBody>
      </p:sp>
      <p:sp>
        <p:nvSpPr>
          <p:cNvPr id="10" name="Google Shape;10;p15"/>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SzPts val="1400"/>
              <a:buNone/>
              <a:defRPr sz="1200" b="0" i="0" u="none" strike="noStrike" cap="none">
                <a:solidFill>
                  <a:srgbClr val="808289"/>
                </a:solidFill>
                <a:latin typeface="Arial"/>
                <a:ea typeface="Arial"/>
                <a:cs typeface="Arial"/>
                <a:sym typeface="Arial"/>
              </a:defRPr>
            </a:lvl1pPr>
            <a:lvl2pPr marR="0" lvl="1"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1" name="Google Shape;11;p1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a:lnSpc>
                <a:spcPct val="100000"/>
              </a:lnSpc>
              <a:spcBef>
                <a:spcPts val="0"/>
              </a:spcBef>
              <a:spcAft>
                <a:spcPts val="0"/>
              </a:spcAft>
              <a:buSzPts val="1400"/>
              <a:buNone/>
              <a:defRPr sz="1200" b="0" i="0" u="none" strike="noStrike" cap="none">
                <a:solidFill>
                  <a:srgbClr val="808289"/>
                </a:solidFill>
                <a:latin typeface="Arial"/>
                <a:ea typeface="Arial"/>
                <a:cs typeface="Arial"/>
                <a:sym typeface="Arial"/>
              </a:defRPr>
            </a:lvl1pPr>
            <a:lvl2pPr marR="0" lvl="1"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2" name="Google Shape;12;p1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None/>
              <a:defRPr sz="16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None/>
              <a:defRPr sz="16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None/>
              <a:defRPr sz="16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None/>
              <a:defRPr sz="16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None/>
              <a:defRPr sz="16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None/>
              <a:defRPr sz="16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None/>
              <a:defRPr sz="16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None/>
              <a:defRPr sz="16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None/>
              <a:defRPr sz="16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tan.math.washington.edu/tex-archive/macros/latex/contrib/axessibility/axessibility.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webaim.org/resources/contrastchecker/#:~:text=This%20tool%20requires%20Javascript.,Contrast%20Ratio%208.59:1%20permalink"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
          <p:cNvSpPr txBox="1">
            <a:spLocks noGrp="1"/>
          </p:cNvSpPr>
          <p:nvPr>
            <p:ph type="ctrTitle"/>
          </p:nvPr>
        </p:nvSpPr>
        <p:spPr>
          <a:xfrm>
            <a:off x="1543617" y="1890329"/>
            <a:ext cx="9829046" cy="1210483"/>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Clr>
                <a:schemeClr val="dk1"/>
              </a:buClr>
              <a:buSzPct val="111111"/>
              <a:buFont typeface="Calibri"/>
              <a:buNone/>
            </a:pPr>
            <a:r>
              <a:rPr lang="en-GB" sz="8000" noProof="0" dirty="0">
                <a:solidFill>
                  <a:schemeClr val="dk1"/>
                </a:solidFill>
              </a:rPr>
              <a:t>Presentation</a:t>
            </a:r>
            <a:r>
              <a:rPr lang="en-GB" sz="8000" noProof="0" dirty="0">
                <a:solidFill>
                  <a:srgbClr val="424656"/>
                </a:solidFill>
              </a:rPr>
              <a:t> guidelines</a:t>
            </a:r>
          </a:p>
        </p:txBody>
      </p:sp>
      <p:pic>
        <p:nvPicPr>
          <p:cNvPr id="87" name="Google Shape;87;p1" descr="BECMC 2025 Logo"/>
          <p:cNvPicPr preferRelativeResize="0"/>
          <p:nvPr/>
        </p:nvPicPr>
        <p:blipFill rotWithShape="1">
          <a:blip r:embed="rId3">
            <a:alphaModFix/>
          </a:blip>
          <a:srcRect l="49" r="49"/>
          <a:stretch/>
        </p:blipFill>
        <p:spPr>
          <a:xfrm>
            <a:off x="3423131" y="3527339"/>
            <a:ext cx="5345737" cy="172015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2"/>
          <p:cNvSpPr txBox="1">
            <a:spLocks noGrp="1"/>
          </p:cNvSpPr>
          <p:nvPr>
            <p:ph type="title"/>
          </p:nvPr>
        </p:nvSpPr>
        <p:spPr>
          <a:xfrm>
            <a:off x="1493002" y="623275"/>
            <a:ext cx="10053825"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noProof="0" dirty="0"/>
              <a:t>General guidelines</a:t>
            </a:r>
          </a:p>
        </p:txBody>
      </p:sp>
      <p:sp>
        <p:nvSpPr>
          <p:cNvPr id="93" name="Google Shape;93;p2"/>
          <p:cNvSpPr txBox="1">
            <a:spLocks noGrp="1"/>
          </p:cNvSpPr>
          <p:nvPr>
            <p:ph type="body" idx="1"/>
          </p:nvPr>
        </p:nvSpPr>
        <p:spPr>
          <a:xfrm>
            <a:off x="1519277" y="2144110"/>
            <a:ext cx="9264337" cy="395294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sz="2400" noProof="0" dirty="0"/>
              <a:t>Either PowerPoint or the Beamer format in LaTeX are recommended</a:t>
            </a:r>
          </a:p>
          <a:p>
            <a:pPr marL="0" lvl="0" indent="0" algn="l" rtl="0">
              <a:lnSpc>
                <a:spcPct val="90000"/>
              </a:lnSpc>
              <a:spcBef>
                <a:spcPts val="0"/>
              </a:spcBef>
              <a:spcAft>
                <a:spcPts val="0"/>
              </a:spcAft>
              <a:buClr>
                <a:schemeClr val="dk1"/>
              </a:buClr>
              <a:buSzPts val="2800"/>
              <a:buNone/>
            </a:pPr>
            <a:endParaRPr lang="en-GB" sz="2400" noProof="0" dirty="0"/>
          </a:p>
          <a:p>
            <a:pPr marL="228600" indent="-228600">
              <a:spcBef>
                <a:spcPts val="0"/>
              </a:spcBef>
              <a:buSzPts val="2800"/>
            </a:pPr>
            <a:r>
              <a:rPr lang="en-GB" sz="2400" noProof="0" dirty="0"/>
              <a:t>Provide the editable version and PDF version of the presentation</a:t>
            </a:r>
          </a:p>
          <a:p>
            <a:pPr marL="228600" indent="-228600">
              <a:spcBef>
                <a:spcPts val="0"/>
              </a:spcBef>
              <a:buSzPts val="2800"/>
            </a:pPr>
            <a:endParaRPr lang="en-GB" sz="2400" noProof="0" dirty="0"/>
          </a:p>
          <a:p>
            <a:pPr marL="228600" indent="-228600">
              <a:spcBef>
                <a:spcPts val="0"/>
              </a:spcBef>
              <a:buSzPts val="2800"/>
            </a:pPr>
            <a:r>
              <a:rPr lang="en-GB" sz="2400" noProof="0" dirty="0"/>
              <a:t>If using Beamer – </a:t>
            </a:r>
            <a:r>
              <a:rPr lang="en-GB" sz="2400" dirty="0"/>
              <a:t>u</a:t>
            </a:r>
            <a:r>
              <a:rPr lang="en-GB" sz="2400" noProof="0" dirty="0"/>
              <a:t>se an accessibility package such as </a:t>
            </a:r>
            <a:r>
              <a:rPr lang="en-GB" sz="2400" noProof="0" dirty="0" err="1">
                <a:hlinkClick r:id="rId3"/>
              </a:rPr>
              <a:t>axessibility</a:t>
            </a:r>
            <a:endParaRPr lang="en-GB" sz="2400" noProof="0" dirty="0"/>
          </a:p>
          <a:p>
            <a:pPr marL="228600" indent="-228600">
              <a:spcBef>
                <a:spcPts val="0"/>
              </a:spcBef>
              <a:buSzPts val="2800"/>
            </a:pPr>
            <a:endParaRPr lang="en-GB" sz="2400" noProof="0" dirty="0"/>
          </a:p>
          <a:p>
            <a:pPr marL="228600" lvl="0" indent="-228600" algn="l" rtl="0">
              <a:lnSpc>
                <a:spcPct val="90000"/>
              </a:lnSpc>
              <a:spcBef>
                <a:spcPts val="0"/>
              </a:spcBef>
              <a:spcAft>
                <a:spcPts val="0"/>
              </a:spcAft>
              <a:buClr>
                <a:schemeClr val="dk1"/>
              </a:buClr>
              <a:buSzPts val="2800"/>
              <a:buChar char="•"/>
            </a:pPr>
            <a:endParaRPr lang="en-GB" sz="2400" noProof="0" dirty="0"/>
          </a:p>
        </p:txBody>
      </p:sp>
      <p:sp>
        <p:nvSpPr>
          <p:cNvPr id="94" name="Google Shape;94;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GB" noProof="0" smtClean="0"/>
              <a:t>2</a:t>
            </a:fld>
            <a:endParaRPr lang="en-GB" noProof="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3"/>
          <p:cNvSpPr txBox="1">
            <a:spLocks noGrp="1"/>
          </p:cNvSpPr>
          <p:nvPr>
            <p:ph type="title"/>
          </p:nvPr>
        </p:nvSpPr>
        <p:spPr>
          <a:xfrm>
            <a:off x="1493002" y="623275"/>
            <a:ext cx="10053825"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noProof="0" dirty="0"/>
              <a:t>Layout and design</a:t>
            </a:r>
          </a:p>
        </p:txBody>
      </p:sp>
      <p:sp>
        <p:nvSpPr>
          <p:cNvPr id="100" name="Google Shape;100;p3"/>
          <p:cNvSpPr txBox="1">
            <a:spLocks noGrp="1"/>
          </p:cNvSpPr>
          <p:nvPr>
            <p:ph type="body" idx="1"/>
          </p:nvPr>
        </p:nvSpPr>
        <p:spPr>
          <a:xfrm>
            <a:off x="1493002" y="2009239"/>
            <a:ext cx="8620632" cy="3889858"/>
          </a:xfrm>
          <a:prstGeom prst="rect">
            <a:avLst/>
          </a:prstGeom>
          <a:noFill/>
          <a:ln>
            <a:noFill/>
          </a:ln>
        </p:spPr>
        <p:txBody>
          <a:bodyPr spcFirstLastPara="1" wrap="square" lIns="91425" tIns="45700" rIns="91425" bIns="45700" anchor="t" anchorCtr="0">
            <a:normAutofit/>
          </a:bodyPr>
          <a:lstStyle/>
          <a:p>
            <a:pPr marL="228600" indent="-228600">
              <a:lnSpc>
                <a:spcPct val="100000"/>
              </a:lnSpc>
              <a:spcBef>
                <a:spcPts val="0"/>
              </a:spcBef>
              <a:buSzPts val="2800"/>
            </a:pPr>
            <a:r>
              <a:rPr lang="en-GB" sz="2400" noProof="0" dirty="0"/>
              <a:t>Keep the layout consistent and logical </a:t>
            </a:r>
          </a:p>
          <a:p>
            <a:pPr marL="0" indent="0">
              <a:lnSpc>
                <a:spcPct val="100000"/>
              </a:lnSpc>
              <a:spcBef>
                <a:spcPts val="0"/>
              </a:spcBef>
              <a:buSzPts val="2800"/>
              <a:buNone/>
            </a:pPr>
            <a:endParaRPr lang="en-GB" sz="2400" noProof="0" dirty="0"/>
          </a:p>
          <a:p>
            <a:pPr marL="228600" lvl="0" indent="-228600" algn="l" rtl="0">
              <a:lnSpc>
                <a:spcPct val="100000"/>
              </a:lnSpc>
              <a:spcBef>
                <a:spcPts val="1000"/>
              </a:spcBef>
              <a:spcAft>
                <a:spcPts val="0"/>
              </a:spcAft>
              <a:buClr>
                <a:schemeClr val="dk1"/>
              </a:buClr>
              <a:buSzPts val="2800"/>
              <a:buChar char="•"/>
            </a:pPr>
            <a:r>
              <a:rPr lang="en-GB" sz="2400" noProof="0" dirty="0"/>
              <a:t>Use a suitable number of sides for the time allocated (1-2 minutes per slide)</a:t>
            </a:r>
            <a:endParaRPr lang="en-GB" sz="2000" noProof="0" dirty="0"/>
          </a:p>
          <a:p>
            <a:pPr marL="457200" lvl="1" indent="0">
              <a:lnSpc>
                <a:spcPct val="100000"/>
              </a:lnSpc>
              <a:spcBef>
                <a:spcPts val="1000"/>
              </a:spcBef>
              <a:buSzPts val="2800"/>
              <a:buNone/>
            </a:pPr>
            <a:endParaRPr lang="en-GB" sz="2000" noProof="0" dirty="0"/>
          </a:p>
          <a:p>
            <a:pPr marL="228600" indent="-228600">
              <a:lnSpc>
                <a:spcPct val="100000"/>
              </a:lnSpc>
              <a:buSzPts val="2800"/>
            </a:pPr>
            <a:r>
              <a:rPr lang="en-GB" sz="2400" noProof="0" dirty="0"/>
              <a:t>Number your slides</a:t>
            </a:r>
          </a:p>
          <a:p>
            <a:pPr marL="228600" indent="-228600">
              <a:lnSpc>
                <a:spcPct val="100000"/>
              </a:lnSpc>
              <a:buSzPts val="2800"/>
            </a:pPr>
            <a:endParaRPr lang="en-GB" sz="2400" noProof="0" dirty="0"/>
          </a:p>
          <a:p>
            <a:pPr marL="228600" indent="-228600">
              <a:lnSpc>
                <a:spcPct val="100000"/>
              </a:lnSpc>
              <a:buSzPts val="2800"/>
            </a:pPr>
            <a:r>
              <a:rPr lang="en-GB" sz="2400" noProof="0" dirty="0"/>
              <a:t>Don’t cram too much</a:t>
            </a:r>
            <a:r>
              <a:rPr lang="en-GB" sz="2400" dirty="0"/>
              <a:t> into any particular</a:t>
            </a:r>
            <a:r>
              <a:rPr lang="en-GB" sz="2400" noProof="0" dirty="0"/>
              <a:t> slide</a:t>
            </a:r>
          </a:p>
        </p:txBody>
      </p:sp>
      <p:sp>
        <p:nvSpPr>
          <p:cNvPr id="101" name="Google Shape;101;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GB" noProof="0" smtClean="0"/>
              <a:t>3</a:t>
            </a:fld>
            <a:endParaRPr lang="en-GB" noProof="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1493002" y="623275"/>
            <a:ext cx="10053825"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noProof="0" dirty="0"/>
              <a:t>Colour</a:t>
            </a:r>
          </a:p>
        </p:txBody>
      </p:sp>
      <p:sp>
        <p:nvSpPr>
          <p:cNvPr id="107" name="Google Shape;107;p4"/>
          <p:cNvSpPr txBox="1">
            <a:spLocks noGrp="1"/>
          </p:cNvSpPr>
          <p:nvPr>
            <p:ph type="body" idx="1"/>
          </p:nvPr>
        </p:nvSpPr>
        <p:spPr>
          <a:xfrm>
            <a:off x="1121886" y="2090728"/>
            <a:ext cx="5239799" cy="3866930"/>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800"/>
              <a:buChar char="•"/>
            </a:pPr>
            <a:r>
              <a:rPr lang="en-GB" sz="2400" noProof="0" dirty="0"/>
              <a:t>Use single colour background and avoid patterns</a:t>
            </a:r>
          </a:p>
          <a:p>
            <a:pPr marL="0" lvl="0" indent="0" algn="l" rtl="0">
              <a:lnSpc>
                <a:spcPct val="90000"/>
              </a:lnSpc>
              <a:spcBef>
                <a:spcPts val="0"/>
              </a:spcBef>
              <a:spcAft>
                <a:spcPts val="0"/>
              </a:spcAft>
              <a:buClr>
                <a:schemeClr val="dk1"/>
              </a:buClr>
              <a:buSzPts val="2800"/>
              <a:buNone/>
            </a:pPr>
            <a:endParaRPr lang="en-GB" sz="2400" noProof="0" dirty="0"/>
          </a:p>
          <a:p>
            <a:pPr marL="228600" lvl="0" indent="-228600" algn="l" rtl="0">
              <a:lnSpc>
                <a:spcPct val="90000"/>
              </a:lnSpc>
              <a:spcBef>
                <a:spcPts val="1000"/>
              </a:spcBef>
              <a:spcAft>
                <a:spcPts val="0"/>
              </a:spcAft>
              <a:buClr>
                <a:schemeClr val="dk1"/>
              </a:buClr>
              <a:buSzPts val="2800"/>
              <a:buChar char="•"/>
            </a:pPr>
            <a:r>
              <a:rPr lang="en-GB" sz="2400" dirty="0"/>
              <a:t>Use </a:t>
            </a:r>
            <a:r>
              <a:rPr lang="en-GB" sz="2400" noProof="0" dirty="0"/>
              <a:t>cream, grey or soft pastel colours backgrounds</a:t>
            </a:r>
          </a:p>
          <a:p>
            <a:pPr marL="0" lvl="0" indent="0" algn="l" rtl="0">
              <a:lnSpc>
                <a:spcPct val="90000"/>
              </a:lnSpc>
              <a:spcBef>
                <a:spcPts val="1000"/>
              </a:spcBef>
              <a:spcAft>
                <a:spcPts val="0"/>
              </a:spcAft>
              <a:buClr>
                <a:schemeClr val="dk1"/>
              </a:buClr>
              <a:buSzPts val="2800"/>
              <a:buNone/>
            </a:pPr>
            <a:endParaRPr lang="en-GB" sz="2400" noProof="0" dirty="0"/>
          </a:p>
          <a:p>
            <a:pPr marL="228600" lvl="0" indent="-228600" algn="l" rtl="0">
              <a:lnSpc>
                <a:spcPct val="90000"/>
              </a:lnSpc>
              <a:spcBef>
                <a:spcPts val="1000"/>
              </a:spcBef>
              <a:spcAft>
                <a:spcPts val="0"/>
              </a:spcAft>
              <a:buClr>
                <a:schemeClr val="dk1"/>
              </a:buClr>
              <a:buSzPts val="2800"/>
              <a:buChar char="•"/>
            </a:pPr>
            <a:r>
              <a:rPr lang="en-GB" sz="2400" noProof="0" dirty="0"/>
              <a:t>Don’t rely on colour to convey meaning</a:t>
            </a:r>
          </a:p>
          <a:p>
            <a:pPr marL="0" lvl="0" indent="0" algn="l" rtl="0">
              <a:lnSpc>
                <a:spcPct val="90000"/>
              </a:lnSpc>
              <a:spcBef>
                <a:spcPts val="1000"/>
              </a:spcBef>
              <a:spcAft>
                <a:spcPts val="0"/>
              </a:spcAft>
              <a:buClr>
                <a:schemeClr val="dk1"/>
              </a:buClr>
              <a:buSzPts val="2800"/>
              <a:buNone/>
            </a:pPr>
            <a:endParaRPr lang="en-GB" sz="2400" noProof="0" dirty="0"/>
          </a:p>
          <a:p>
            <a:pPr marL="228600" lvl="0" indent="-228600" algn="l" rtl="0">
              <a:lnSpc>
                <a:spcPct val="90000"/>
              </a:lnSpc>
              <a:spcBef>
                <a:spcPts val="1000"/>
              </a:spcBef>
              <a:spcAft>
                <a:spcPts val="0"/>
              </a:spcAft>
              <a:buClr>
                <a:schemeClr val="dk1"/>
              </a:buClr>
              <a:buSzPts val="2800"/>
              <a:buChar char="•"/>
            </a:pPr>
            <a:r>
              <a:rPr lang="en-GB" sz="2400" noProof="0" dirty="0"/>
              <a:t>Make it colour blind friendly</a:t>
            </a:r>
          </a:p>
        </p:txBody>
      </p:sp>
      <p:sp>
        <p:nvSpPr>
          <p:cNvPr id="108" name="Google Shape;108;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GB" noProof="0" smtClean="0"/>
              <a:t>4</a:t>
            </a:fld>
            <a:endParaRPr lang="en-GB" noProof="0" dirty="0"/>
          </a:p>
        </p:txBody>
      </p:sp>
      <p:grpSp>
        <p:nvGrpSpPr>
          <p:cNvPr id="29" name="Group 28" descr="Visual comparison of colour perception types: Regular vision shows a vivid colour wheel; Deuteranopia and Protanopia display muted blue-yellow tones; Tritanopia lacks blues and yellows; Monochromacy shows only grayscale. Each condition is marked with a colour-coded eye icon.">
            <a:extLst>
              <a:ext uri="{FF2B5EF4-FFF2-40B4-BE49-F238E27FC236}">
                <a16:creationId xmlns:a16="http://schemas.microsoft.com/office/drawing/2014/main" id="{297035C3-C552-1367-F0AA-5C0D50E72556}"/>
              </a:ext>
            </a:extLst>
          </p:cNvPr>
          <p:cNvGrpSpPr/>
          <p:nvPr/>
        </p:nvGrpSpPr>
        <p:grpSpPr>
          <a:xfrm>
            <a:off x="6647690" y="1728765"/>
            <a:ext cx="4548200" cy="4087002"/>
            <a:chOff x="6552440" y="1741465"/>
            <a:chExt cx="4548200" cy="4087002"/>
          </a:xfrm>
        </p:grpSpPr>
        <p:grpSp>
          <p:nvGrpSpPr>
            <p:cNvPr id="2" name="Group 1">
              <a:extLst>
                <a:ext uri="{FF2B5EF4-FFF2-40B4-BE49-F238E27FC236}">
                  <a16:creationId xmlns:a16="http://schemas.microsoft.com/office/drawing/2014/main" id="{8C2D8991-494B-70D4-8C94-D0D4DEDE0683}"/>
                </a:ext>
              </a:extLst>
            </p:cNvPr>
            <p:cNvGrpSpPr/>
            <p:nvPr/>
          </p:nvGrpSpPr>
          <p:grpSpPr>
            <a:xfrm>
              <a:off x="6552440" y="1741465"/>
              <a:ext cx="4548200" cy="1977837"/>
              <a:chOff x="2356072" y="4239363"/>
              <a:chExt cx="4548200" cy="1977837"/>
            </a:xfrm>
          </p:grpSpPr>
          <p:sp>
            <p:nvSpPr>
              <p:cNvPr id="109" name="Google Shape;109;p4"/>
              <p:cNvSpPr txBox="1"/>
              <p:nvPr/>
            </p:nvSpPr>
            <p:spPr>
              <a:xfrm>
                <a:off x="2356072" y="5878500"/>
                <a:ext cx="1620000"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GB" sz="1600" b="0" i="0" u="none" strike="noStrike" cap="none" noProof="0" dirty="0">
                    <a:solidFill>
                      <a:srgbClr val="404656"/>
                    </a:solidFill>
                    <a:latin typeface="Arial"/>
                    <a:ea typeface="Arial"/>
                    <a:cs typeface="Arial"/>
                    <a:sym typeface="Arial"/>
                  </a:rPr>
                  <a:t>Regular vision</a:t>
                </a:r>
                <a:endParaRPr lang="en-GB" sz="1400" b="0" i="0" u="none" strike="noStrike" cap="none" noProof="0" dirty="0">
                  <a:solidFill>
                    <a:srgbClr val="000000"/>
                  </a:solidFill>
                  <a:latin typeface="Arial"/>
                  <a:ea typeface="Arial"/>
                  <a:cs typeface="Arial"/>
                  <a:sym typeface="Arial"/>
                </a:endParaRPr>
              </a:p>
            </p:txBody>
          </p:sp>
          <p:sp>
            <p:nvSpPr>
              <p:cNvPr id="110" name="Google Shape;110;p4"/>
              <p:cNvSpPr txBox="1"/>
              <p:nvPr/>
            </p:nvSpPr>
            <p:spPr>
              <a:xfrm>
                <a:off x="3820172" y="5878500"/>
                <a:ext cx="1620000"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GB" sz="1600" b="0" i="0" u="none" strike="noStrike" cap="none" noProof="0" dirty="0">
                    <a:solidFill>
                      <a:srgbClr val="404656"/>
                    </a:solidFill>
                    <a:latin typeface="Arial"/>
                    <a:ea typeface="Arial"/>
                    <a:cs typeface="Arial"/>
                    <a:sym typeface="Arial"/>
                  </a:rPr>
                  <a:t>Deuteranopia</a:t>
                </a:r>
                <a:endParaRPr lang="en-GB" sz="1400" b="0" i="0" u="none" strike="noStrike" cap="none" noProof="0" dirty="0">
                  <a:solidFill>
                    <a:srgbClr val="000000"/>
                  </a:solidFill>
                  <a:latin typeface="Arial"/>
                  <a:ea typeface="Arial"/>
                  <a:cs typeface="Arial"/>
                  <a:sym typeface="Arial"/>
                </a:endParaRPr>
              </a:p>
            </p:txBody>
          </p:sp>
          <p:sp>
            <p:nvSpPr>
              <p:cNvPr id="111" name="Google Shape;111;p4"/>
              <p:cNvSpPr txBox="1"/>
              <p:nvPr/>
            </p:nvSpPr>
            <p:spPr>
              <a:xfrm>
                <a:off x="5284272" y="5878500"/>
                <a:ext cx="1620000"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GB" sz="1600" b="0" i="0" u="none" strike="noStrike" cap="none" noProof="0" dirty="0">
                    <a:solidFill>
                      <a:srgbClr val="404656"/>
                    </a:solidFill>
                    <a:latin typeface="Arial"/>
                    <a:ea typeface="Arial"/>
                    <a:cs typeface="Arial"/>
                    <a:sym typeface="Arial"/>
                  </a:rPr>
                  <a:t>Protanopia</a:t>
                </a:r>
                <a:endParaRPr lang="en-GB" sz="1400" b="0" i="0" u="none" strike="noStrike" cap="none" noProof="0" dirty="0">
                  <a:solidFill>
                    <a:srgbClr val="000000"/>
                  </a:solidFill>
                  <a:latin typeface="Arial"/>
                  <a:ea typeface="Arial"/>
                  <a:cs typeface="Arial"/>
                  <a:sym typeface="Arial"/>
                </a:endParaRPr>
              </a:p>
            </p:txBody>
          </p:sp>
          <p:grpSp>
            <p:nvGrpSpPr>
              <p:cNvPr id="114" name="Google Shape;114;p4" descr="Five colour wheels showing the differences between different types of colour blindness. Regular vision wheel, deuteranopia wheel with no green icon, protanopia with no red icon, tritanopia with no blu icon, and monochromacy with no green, red and blu icons.&#10;"/>
              <p:cNvGrpSpPr/>
              <p:nvPr/>
            </p:nvGrpSpPr>
            <p:grpSpPr>
              <a:xfrm>
                <a:off x="2411477" y="4239363"/>
                <a:ext cx="4361431" cy="1763759"/>
                <a:chOff x="2411477" y="4239363"/>
                <a:chExt cx="4361431" cy="1763759"/>
              </a:xfrm>
            </p:grpSpPr>
            <p:pic>
              <p:nvPicPr>
                <p:cNvPr id="115" name="Google Shape;115;p4" descr="A screenshot of a color palette&#10;&#10;Description automatically generated"/>
                <p:cNvPicPr preferRelativeResize="0"/>
                <p:nvPr/>
              </p:nvPicPr>
              <p:blipFill rotWithShape="1">
                <a:blip r:embed="rId3">
                  <a:alphaModFix/>
                </a:blip>
                <a:srcRect r="40925" b="29518"/>
                <a:stretch/>
              </p:blipFill>
              <p:spPr>
                <a:xfrm>
                  <a:off x="2411477" y="4239363"/>
                  <a:ext cx="4361431" cy="1495291"/>
                </a:xfrm>
                <a:prstGeom prst="rect">
                  <a:avLst/>
                </a:prstGeom>
                <a:noFill/>
                <a:ln>
                  <a:noFill/>
                </a:ln>
              </p:spPr>
            </p:pic>
            <p:grpSp>
              <p:nvGrpSpPr>
                <p:cNvPr id="116" name="Google Shape;116;p4"/>
                <p:cNvGrpSpPr/>
                <p:nvPr/>
              </p:nvGrpSpPr>
              <p:grpSpPr>
                <a:xfrm>
                  <a:off x="4414185" y="5571120"/>
                  <a:ext cx="432002" cy="432002"/>
                  <a:chOff x="4183380" y="5201594"/>
                  <a:chExt cx="661059" cy="661059"/>
                </a:xfrm>
              </p:grpSpPr>
              <p:pic>
                <p:nvPicPr>
                  <p:cNvPr id="117" name="Google Shape;117;p4" descr="Eye with solid fill"/>
                  <p:cNvPicPr preferRelativeResize="0"/>
                  <p:nvPr/>
                </p:nvPicPr>
                <p:blipFill rotWithShape="1">
                  <a:blip r:embed="rId4">
                    <a:alphaModFix/>
                  </a:blip>
                  <a:srcRect/>
                  <a:stretch/>
                </p:blipFill>
                <p:spPr>
                  <a:xfrm>
                    <a:off x="4183380" y="5201594"/>
                    <a:ext cx="661059" cy="661059"/>
                  </a:xfrm>
                  <a:prstGeom prst="rect">
                    <a:avLst/>
                  </a:prstGeom>
                  <a:noFill/>
                  <a:ln>
                    <a:noFill/>
                  </a:ln>
                </p:spPr>
              </p:pic>
              <p:cxnSp>
                <p:nvCxnSpPr>
                  <p:cNvPr id="118" name="Google Shape;118;p4"/>
                  <p:cNvCxnSpPr/>
                  <p:nvPr/>
                </p:nvCxnSpPr>
                <p:spPr>
                  <a:xfrm>
                    <a:off x="4380167" y="5369821"/>
                    <a:ext cx="296608" cy="333103"/>
                  </a:xfrm>
                  <a:prstGeom prst="straightConnector1">
                    <a:avLst/>
                  </a:prstGeom>
                  <a:noFill/>
                  <a:ln w="38100" cap="flat" cmpd="sng">
                    <a:solidFill>
                      <a:srgbClr val="39E600"/>
                    </a:solidFill>
                    <a:prstDash val="solid"/>
                    <a:round/>
                    <a:headEnd type="none" w="sm" len="sm"/>
                    <a:tailEnd type="none" w="sm" len="sm"/>
                  </a:ln>
                </p:spPr>
              </p:cxnSp>
            </p:grpSp>
            <p:grpSp>
              <p:nvGrpSpPr>
                <p:cNvPr id="119" name="Google Shape;119;p4"/>
                <p:cNvGrpSpPr/>
                <p:nvPr/>
              </p:nvGrpSpPr>
              <p:grpSpPr>
                <a:xfrm>
                  <a:off x="5878285" y="5571120"/>
                  <a:ext cx="432002" cy="432002"/>
                  <a:chOff x="4183380" y="5201594"/>
                  <a:chExt cx="661059" cy="661059"/>
                </a:xfrm>
              </p:grpSpPr>
              <p:pic>
                <p:nvPicPr>
                  <p:cNvPr id="120" name="Google Shape;120;p4" descr="Eye with solid fill"/>
                  <p:cNvPicPr preferRelativeResize="0"/>
                  <p:nvPr/>
                </p:nvPicPr>
                <p:blipFill rotWithShape="1">
                  <a:blip r:embed="rId5">
                    <a:alphaModFix/>
                  </a:blip>
                  <a:srcRect/>
                  <a:stretch/>
                </p:blipFill>
                <p:spPr>
                  <a:xfrm>
                    <a:off x="4183380" y="5201594"/>
                    <a:ext cx="661059" cy="661059"/>
                  </a:xfrm>
                  <a:prstGeom prst="rect">
                    <a:avLst/>
                  </a:prstGeom>
                  <a:noFill/>
                  <a:ln>
                    <a:noFill/>
                  </a:ln>
                </p:spPr>
              </p:pic>
              <p:cxnSp>
                <p:nvCxnSpPr>
                  <p:cNvPr id="121" name="Google Shape;121;p4"/>
                  <p:cNvCxnSpPr/>
                  <p:nvPr/>
                </p:nvCxnSpPr>
                <p:spPr>
                  <a:xfrm>
                    <a:off x="4380167" y="5369821"/>
                    <a:ext cx="296608" cy="333103"/>
                  </a:xfrm>
                  <a:prstGeom prst="straightConnector1">
                    <a:avLst/>
                  </a:prstGeom>
                  <a:noFill/>
                  <a:ln w="38100" cap="flat" cmpd="sng">
                    <a:solidFill>
                      <a:srgbClr val="FF0000"/>
                    </a:solidFill>
                    <a:prstDash val="solid"/>
                    <a:round/>
                    <a:headEnd type="none" w="sm" len="sm"/>
                    <a:tailEnd type="none" w="sm" len="sm"/>
                  </a:ln>
                </p:spPr>
              </p:cxnSp>
            </p:grpSp>
          </p:grpSp>
        </p:grpSp>
        <p:grpSp>
          <p:nvGrpSpPr>
            <p:cNvPr id="3" name="Group 2">
              <a:extLst>
                <a:ext uri="{FF2B5EF4-FFF2-40B4-BE49-F238E27FC236}">
                  <a16:creationId xmlns:a16="http://schemas.microsoft.com/office/drawing/2014/main" id="{EDC220DF-4809-74B9-4E63-A51E6271DA2D}"/>
                </a:ext>
              </a:extLst>
            </p:cNvPr>
            <p:cNvGrpSpPr/>
            <p:nvPr/>
          </p:nvGrpSpPr>
          <p:grpSpPr>
            <a:xfrm>
              <a:off x="7208359" y="3850630"/>
              <a:ext cx="3084101" cy="1977837"/>
              <a:chOff x="6748372" y="4239363"/>
              <a:chExt cx="3084101" cy="1977837"/>
            </a:xfrm>
          </p:grpSpPr>
          <p:sp>
            <p:nvSpPr>
              <p:cNvPr id="7" name="Google Shape;112;p4">
                <a:extLst>
                  <a:ext uri="{FF2B5EF4-FFF2-40B4-BE49-F238E27FC236}">
                    <a16:creationId xmlns:a16="http://schemas.microsoft.com/office/drawing/2014/main" id="{17151BA7-983F-D23B-B656-C2D17F257171}"/>
                  </a:ext>
                </a:extLst>
              </p:cNvPr>
              <p:cNvSpPr txBox="1"/>
              <p:nvPr/>
            </p:nvSpPr>
            <p:spPr>
              <a:xfrm>
                <a:off x="6748372" y="5878500"/>
                <a:ext cx="1620000"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GB" sz="1600" b="0" i="0" u="none" strike="noStrike" cap="none" noProof="0" dirty="0">
                    <a:solidFill>
                      <a:srgbClr val="404656"/>
                    </a:solidFill>
                    <a:latin typeface="Arial"/>
                    <a:ea typeface="Arial"/>
                    <a:cs typeface="Arial"/>
                    <a:sym typeface="Arial"/>
                  </a:rPr>
                  <a:t>Tritanopia</a:t>
                </a:r>
                <a:endParaRPr lang="en-GB" sz="1400" b="0" i="0" u="none" strike="noStrike" cap="none" noProof="0" dirty="0">
                  <a:solidFill>
                    <a:srgbClr val="000000"/>
                  </a:solidFill>
                  <a:latin typeface="Arial"/>
                  <a:ea typeface="Arial"/>
                  <a:cs typeface="Arial"/>
                  <a:sym typeface="Arial"/>
                </a:endParaRPr>
              </a:p>
            </p:txBody>
          </p:sp>
          <p:sp>
            <p:nvSpPr>
              <p:cNvPr id="8" name="Google Shape;113;p4">
                <a:extLst>
                  <a:ext uri="{FF2B5EF4-FFF2-40B4-BE49-F238E27FC236}">
                    <a16:creationId xmlns:a16="http://schemas.microsoft.com/office/drawing/2014/main" id="{2341F95F-091E-FDCD-63BF-DFF7E01ED565}"/>
                  </a:ext>
                </a:extLst>
              </p:cNvPr>
              <p:cNvSpPr txBox="1"/>
              <p:nvPr/>
            </p:nvSpPr>
            <p:spPr>
              <a:xfrm>
                <a:off x="8212473" y="5878500"/>
                <a:ext cx="1620000"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GB" sz="1600" b="0" i="0" u="none" strike="noStrike" cap="none" noProof="0" dirty="0">
                    <a:solidFill>
                      <a:srgbClr val="404656"/>
                    </a:solidFill>
                    <a:latin typeface="Arial"/>
                    <a:ea typeface="Arial"/>
                    <a:cs typeface="Arial"/>
                    <a:sym typeface="Arial"/>
                  </a:rPr>
                  <a:t>Monochromacy</a:t>
                </a:r>
                <a:endParaRPr lang="en-GB" sz="1400" b="0" i="0" u="none" strike="noStrike" cap="none" noProof="0" dirty="0">
                  <a:solidFill>
                    <a:srgbClr val="000000"/>
                  </a:solidFill>
                  <a:latin typeface="Arial"/>
                  <a:ea typeface="Arial"/>
                  <a:cs typeface="Arial"/>
                  <a:sym typeface="Arial"/>
                </a:endParaRPr>
              </a:p>
            </p:txBody>
          </p:sp>
          <p:grpSp>
            <p:nvGrpSpPr>
              <p:cNvPr id="9" name="Google Shape;114;p4" descr="Five colour wheels showing the differences between different types of colour blindness. Regular vision wheel, deuteranopia wheel with no green icon, protanopia with no red icon, tritanopia with no blu icon, and monochromacy with no green, red and blu icons.&#10;">
                <a:extLst>
                  <a:ext uri="{FF2B5EF4-FFF2-40B4-BE49-F238E27FC236}">
                    <a16:creationId xmlns:a16="http://schemas.microsoft.com/office/drawing/2014/main" id="{D6F1033F-A3B3-56EF-39DA-6A2A002A5BBC}"/>
                  </a:ext>
                </a:extLst>
              </p:cNvPr>
              <p:cNvGrpSpPr/>
              <p:nvPr/>
            </p:nvGrpSpPr>
            <p:grpSpPr>
              <a:xfrm>
                <a:off x="6817468" y="4239363"/>
                <a:ext cx="2976904" cy="1763760"/>
                <a:chOff x="6817468" y="4239363"/>
                <a:chExt cx="2976904" cy="1763760"/>
              </a:xfrm>
            </p:grpSpPr>
            <p:pic>
              <p:nvPicPr>
                <p:cNvPr id="10" name="Google Shape;115;p4" descr="A screenshot of a color palette&#10;&#10;Description automatically generated">
                  <a:extLst>
                    <a:ext uri="{FF2B5EF4-FFF2-40B4-BE49-F238E27FC236}">
                      <a16:creationId xmlns:a16="http://schemas.microsoft.com/office/drawing/2014/main" id="{B47BF4B1-B31E-5254-321C-4B837830BC75}"/>
                    </a:ext>
                  </a:extLst>
                </p:cNvPr>
                <p:cNvPicPr preferRelativeResize="0"/>
                <p:nvPr/>
              </p:nvPicPr>
              <p:blipFill rotWithShape="1">
                <a:blip r:embed="rId3">
                  <a:alphaModFix/>
                </a:blip>
                <a:srcRect l="59678" b="32045"/>
                <a:stretch/>
              </p:blipFill>
              <p:spPr>
                <a:xfrm>
                  <a:off x="6817468" y="4239363"/>
                  <a:ext cx="2976904" cy="1441693"/>
                </a:xfrm>
                <a:prstGeom prst="rect">
                  <a:avLst/>
                </a:prstGeom>
                <a:noFill/>
                <a:ln>
                  <a:noFill/>
                </a:ln>
              </p:spPr>
            </p:pic>
            <p:grpSp>
              <p:nvGrpSpPr>
                <p:cNvPr id="13" name="Google Shape;122;p4">
                  <a:extLst>
                    <a:ext uri="{FF2B5EF4-FFF2-40B4-BE49-F238E27FC236}">
                      <a16:creationId xmlns:a16="http://schemas.microsoft.com/office/drawing/2014/main" id="{16B44A2C-A883-3767-E97B-A8A46C6B32CE}"/>
                    </a:ext>
                  </a:extLst>
                </p:cNvPr>
                <p:cNvGrpSpPr/>
                <p:nvPr/>
              </p:nvGrpSpPr>
              <p:grpSpPr>
                <a:xfrm>
                  <a:off x="7342385" y="5571120"/>
                  <a:ext cx="432002" cy="432002"/>
                  <a:chOff x="4183380" y="5201594"/>
                  <a:chExt cx="661059" cy="661059"/>
                </a:xfrm>
              </p:grpSpPr>
              <p:pic>
                <p:nvPicPr>
                  <p:cNvPr id="23" name="Google Shape;123;p4" descr="Eye with solid fill">
                    <a:extLst>
                      <a:ext uri="{FF2B5EF4-FFF2-40B4-BE49-F238E27FC236}">
                        <a16:creationId xmlns:a16="http://schemas.microsoft.com/office/drawing/2014/main" id="{D039F7BD-B952-04CB-D3E3-B2C62181AFE5}"/>
                      </a:ext>
                    </a:extLst>
                  </p:cNvPr>
                  <p:cNvPicPr preferRelativeResize="0"/>
                  <p:nvPr/>
                </p:nvPicPr>
                <p:blipFill rotWithShape="1">
                  <a:blip r:embed="rId6">
                    <a:alphaModFix/>
                  </a:blip>
                  <a:srcRect/>
                  <a:stretch/>
                </p:blipFill>
                <p:spPr>
                  <a:xfrm>
                    <a:off x="4183380" y="5201594"/>
                    <a:ext cx="661059" cy="661059"/>
                  </a:xfrm>
                  <a:prstGeom prst="rect">
                    <a:avLst/>
                  </a:prstGeom>
                  <a:noFill/>
                  <a:ln>
                    <a:noFill/>
                  </a:ln>
                </p:spPr>
              </p:pic>
              <p:cxnSp>
                <p:nvCxnSpPr>
                  <p:cNvPr id="24" name="Google Shape;124;p4">
                    <a:extLst>
                      <a:ext uri="{FF2B5EF4-FFF2-40B4-BE49-F238E27FC236}">
                        <a16:creationId xmlns:a16="http://schemas.microsoft.com/office/drawing/2014/main" id="{A1B4A4BE-AEAC-2290-260C-C5F4A4371477}"/>
                      </a:ext>
                    </a:extLst>
                  </p:cNvPr>
                  <p:cNvCxnSpPr/>
                  <p:nvPr/>
                </p:nvCxnSpPr>
                <p:spPr>
                  <a:xfrm>
                    <a:off x="4380167" y="5369821"/>
                    <a:ext cx="296608" cy="333103"/>
                  </a:xfrm>
                  <a:prstGeom prst="straightConnector1">
                    <a:avLst/>
                  </a:prstGeom>
                  <a:noFill/>
                  <a:ln w="38100" cap="flat" cmpd="sng">
                    <a:solidFill>
                      <a:srgbClr val="0041FF"/>
                    </a:solidFill>
                    <a:prstDash val="solid"/>
                    <a:round/>
                    <a:headEnd type="none" w="sm" len="sm"/>
                    <a:tailEnd type="none" w="sm" len="sm"/>
                  </a:ln>
                </p:spPr>
              </p:cxnSp>
            </p:grpSp>
            <p:grpSp>
              <p:nvGrpSpPr>
                <p:cNvPr id="14" name="Google Shape;125;p4">
                  <a:extLst>
                    <a:ext uri="{FF2B5EF4-FFF2-40B4-BE49-F238E27FC236}">
                      <a16:creationId xmlns:a16="http://schemas.microsoft.com/office/drawing/2014/main" id="{FECB8F54-6341-6AB1-30A6-004AF7B45AA3}"/>
                    </a:ext>
                  </a:extLst>
                </p:cNvPr>
                <p:cNvGrpSpPr/>
                <p:nvPr/>
              </p:nvGrpSpPr>
              <p:grpSpPr>
                <a:xfrm>
                  <a:off x="8366553" y="5571120"/>
                  <a:ext cx="432002" cy="432002"/>
                  <a:chOff x="4183380" y="5201594"/>
                  <a:chExt cx="661059" cy="661059"/>
                </a:xfrm>
              </p:grpSpPr>
              <p:pic>
                <p:nvPicPr>
                  <p:cNvPr id="21" name="Google Shape;126;p4" descr="Eye with solid fill">
                    <a:extLst>
                      <a:ext uri="{FF2B5EF4-FFF2-40B4-BE49-F238E27FC236}">
                        <a16:creationId xmlns:a16="http://schemas.microsoft.com/office/drawing/2014/main" id="{CECE895F-65F0-C46D-04D1-FEDA0DAB1095}"/>
                      </a:ext>
                    </a:extLst>
                  </p:cNvPr>
                  <p:cNvPicPr preferRelativeResize="0"/>
                  <p:nvPr/>
                </p:nvPicPr>
                <p:blipFill rotWithShape="1">
                  <a:blip r:embed="rId4">
                    <a:alphaModFix/>
                  </a:blip>
                  <a:srcRect/>
                  <a:stretch/>
                </p:blipFill>
                <p:spPr>
                  <a:xfrm>
                    <a:off x="4183380" y="5201594"/>
                    <a:ext cx="661059" cy="661059"/>
                  </a:xfrm>
                  <a:prstGeom prst="rect">
                    <a:avLst/>
                  </a:prstGeom>
                  <a:noFill/>
                  <a:ln>
                    <a:noFill/>
                  </a:ln>
                </p:spPr>
              </p:pic>
              <p:cxnSp>
                <p:nvCxnSpPr>
                  <p:cNvPr id="22" name="Google Shape;127;p4">
                    <a:extLst>
                      <a:ext uri="{FF2B5EF4-FFF2-40B4-BE49-F238E27FC236}">
                        <a16:creationId xmlns:a16="http://schemas.microsoft.com/office/drawing/2014/main" id="{7E92106E-4078-6FD6-A869-E672FA4E4A15}"/>
                      </a:ext>
                    </a:extLst>
                  </p:cNvPr>
                  <p:cNvCxnSpPr/>
                  <p:nvPr/>
                </p:nvCxnSpPr>
                <p:spPr>
                  <a:xfrm>
                    <a:off x="4380167" y="5369821"/>
                    <a:ext cx="296608" cy="333103"/>
                  </a:xfrm>
                  <a:prstGeom prst="straightConnector1">
                    <a:avLst/>
                  </a:prstGeom>
                  <a:noFill/>
                  <a:ln w="38100" cap="flat" cmpd="sng">
                    <a:solidFill>
                      <a:srgbClr val="39E600"/>
                    </a:solidFill>
                    <a:prstDash val="solid"/>
                    <a:round/>
                    <a:headEnd type="none" w="sm" len="sm"/>
                    <a:tailEnd type="none" w="sm" len="sm"/>
                  </a:ln>
                </p:spPr>
              </p:cxnSp>
            </p:grpSp>
            <p:grpSp>
              <p:nvGrpSpPr>
                <p:cNvPr id="15" name="Google Shape;128;p4">
                  <a:extLst>
                    <a:ext uri="{FF2B5EF4-FFF2-40B4-BE49-F238E27FC236}">
                      <a16:creationId xmlns:a16="http://schemas.microsoft.com/office/drawing/2014/main" id="{FE72F69E-DBC5-6D11-12E1-181C50EB4F54}"/>
                    </a:ext>
                  </a:extLst>
                </p:cNvPr>
                <p:cNvGrpSpPr/>
                <p:nvPr/>
              </p:nvGrpSpPr>
              <p:grpSpPr>
                <a:xfrm>
                  <a:off x="8806486" y="5571121"/>
                  <a:ext cx="432002" cy="432002"/>
                  <a:chOff x="4183380" y="5201594"/>
                  <a:chExt cx="661059" cy="661059"/>
                </a:xfrm>
              </p:grpSpPr>
              <p:pic>
                <p:nvPicPr>
                  <p:cNvPr id="19" name="Google Shape;129;p4" descr="Eye with solid fill">
                    <a:extLst>
                      <a:ext uri="{FF2B5EF4-FFF2-40B4-BE49-F238E27FC236}">
                        <a16:creationId xmlns:a16="http://schemas.microsoft.com/office/drawing/2014/main" id="{DE0D5E3C-5724-19E1-287B-7B8080CBFAD6}"/>
                      </a:ext>
                    </a:extLst>
                  </p:cNvPr>
                  <p:cNvPicPr preferRelativeResize="0"/>
                  <p:nvPr/>
                </p:nvPicPr>
                <p:blipFill rotWithShape="1">
                  <a:blip r:embed="rId5">
                    <a:alphaModFix/>
                  </a:blip>
                  <a:srcRect/>
                  <a:stretch/>
                </p:blipFill>
                <p:spPr>
                  <a:xfrm>
                    <a:off x="4183380" y="5201594"/>
                    <a:ext cx="661059" cy="661059"/>
                  </a:xfrm>
                  <a:prstGeom prst="rect">
                    <a:avLst/>
                  </a:prstGeom>
                  <a:noFill/>
                  <a:ln>
                    <a:noFill/>
                  </a:ln>
                </p:spPr>
              </p:pic>
              <p:cxnSp>
                <p:nvCxnSpPr>
                  <p:cNvPr id="20" name="Google Shape;130;p4">
                    <a:extLst>
                      <a:ext uri="{FF2B5EF4-FFF2-40B4-BE49-F238E27FC236}">
                        <a16:creationId xmlns:a16="http://schemas.microsoft.com/office/drawing/2014/main" id="{502BFE1D-773A-734B-B3B4-48BFA60C2D6E}"/>
                      </a:ext>
                    </a:extLst>
                  </p:cNvPr>
                  <p:cNvCxnSpPr/>
                  <p:nvPr/>
                </p:nvCxnSpPr>
                <p:spPr>
                  <a:xfrm>
                    <a:off x="4380167" y="5369819"/>
                    <a:ext cx="296608" cy="333103"/>
                  </a:xfrm>
                  <a:prstGeom prst="straightConnector1">
                    <a:avLst/>
                  </a:prstGeom>
                  <a:noFill/>
                  <a:ln w="38100" cap="flat" cmpd="sng">
                    <a:solidFill>
                      <a:srgbClr val="FF0000"/>
                    </a:solidFill>
                    <a:prstDash val="solid"/>
                    <a:round/>
                    <a:headEnd type="none" w="sm" len="sm"/>
                    <a:tailEnd type="none" w="sm" len="sm"/>
                  </a:ln>
                </p:spPr>
              </p:cxnSp>
            </p:grpSp>
            <p:grpSp>
              <p:nvGrpSpPr>
                <p:cNvPr id="16" name="Google Shape;131;p4">
                  <a:extLst>
                    <a:ext uri="{FF2B5EF4-FFF2-40B4-BE49-F238E27FC236}">
                      <a16:creationId xmlns:a16="http://schemas.microsoft.com/office/drawing/2014/main" id="{1B25565D-D4F0-13FF-43B3-D3837BF3EE50}"/>
                    </a:ext>
                  </a:extLst>
                </p:cNvPr>
                <p:cNvGrpSpPr/>
                <p:nvPr/>
              </p:nvGrpSpPr>
              <p:grpSpPr>
                <a:xfrm>
                  <a:off x="9246419" y="5571120"/>
                  <a:ext cx="432002" cy="432002"/>
                  <a:chOff x="4183380" y="5201594"/>
                  <a:chExt cx="661059" cy="661059"/>
                </a:xfrm>
              </p:grpSpPr>
              <p:pic>
                <p:nvPicPr>
                  <p:cNvPr id="17" name="Google Shape;132;p4" descr="Eye with solid fill">
                    <a:extLst>
                      <a:ext uri="{FF2B5EF4-FFF2-40B4-BE49-F238E27FC236}">
                        <a16:creationId xmlns:a16="http://schemas.microsoft.com/office/drawing/2014/main" id="{136657FC-66EA-15DE-C8C9-486461A7A400}"/>
                      </a:ext>
                    </a:extLst>
                  </p:cNvPr>
                  <p:cNvPicPr preferRelativeResize="0"/>
                  <p:nvPr/>
                </p:nvPicPr>
                <p:blipFill rotWithShape="1">
                  <a:blip r:embed="rId6">
                    <a:alphaModFix/>
                  </a:blip>
                  <a:srcRect/>
                  <a:stretch/>
                </p:blipFill>
                <p:spPr>
                  <a:xfrm>
                    <a:off x="4183380" y="5201594"/>
                    <a:ext cx="661059" cy="661059"/>
                  </a:xfrm>
                  <a:prstGeom prst="rect">
                    <a:avLst/>
                  </a:prstGeom>
                  <a:noFill/>
                  <a:ln>
                    <a:noFill/>
                  </a:ln>
                </p:spPr>
              </p:pic>
              <p:cxnSp>
                <p:nvCxnSpPr>
                  <p:cNvPr id="18" name="Google Shape;133;p4">
                    <a:extLst>
                      <a:ext uri="{FF2B5EF4-FFF2-40B4-BE49-F238E27FC236}">
                        <a16:creationId xmlns:a16="http://schemas.microsoft.com/office/drawing/2014/main" id="{9C1EAF0E-4830-A8E6-FCCF-EF3A8FFC34D0}"/>
                      </a:ext>
                    </a:extLst>
                  </p:cNvPr>
                  <p:cNvCxnSpPr/>
                  <p:nvPr/>
                </p:nvCxnSpPr>
                <p:spPr>
                  <a:xfrm>
                    <a:off x="4380167" y="5369821"/>
                    <a:ext cx="296608" cy="333103"/>
                  </a:xfrm>
                  <a:prstGeom prst="straightConnector1">
                    <a:avLst/>
                  </a:prstGeom>
                  <a:noFill/>
                  <a:ln w="38100" cap="flat" cmpd="sng">
                    <a:solidFill>
                      <a:srgbClr val="0041FF"/>
                    </a:solidFill>
                    <a:prstDash val="solid"/>
                    <a:round/>
                    <a:headEnd type="none" w="sm" len="sm"/>
                    <a:tailEnd type="none" w="sm" len="sm"/>
                  </a:ln>
                </p:spPr>
              </p:cxnSp>
            </p:grpSp>
          </p:gr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noProof="0" dirty="0"/>
              <a:t>Text Guidelines</a:t>
            </a:r>
          </a:p>
        </p:txBody>
      </p:sp>
      <p:sp>
        <p:nvSpPr>
          <p:cNvPr id="139" name="Google Shape;139;p5"/>
          <p:cNvSpPr txBox="1">
            <a:spLocks noGrp="1"/>
          </p:cNvSpPr>
          <p:nvPr>
            <p:ph type="body" idx="1"/>
          </p:nvPr>
        </p:nvSpPr>
        <p:spPr>
          <a:xfrm>
            <a:off x="1085850" y="2006599"/>
            <a:ext cx="4483100" cy="4151175"/>
          </a:xfrm>
          <a:prstGeom prst="rect">
            <a:avLst/>
          </a:prstGeom>
          <a:noFill/>
          <a:ln>
            <a:noFill/>
          </a:ln>
        </p:spPr>
        <p:txBody>
          <a:bodyPr spcFirstLastPara="1" wrap="square" lIns="91425" tIns="45700" rIns="91425" bIns="45700" anchor="t" anchorCtr="0">
            <a:normAutofit/>
          </a:bodyPr>
          <a:lstStyle/>
          <a:p>
            <a:pPr marL="228600" lvl="0" indent="-215900" algn="l" rtl="0">
              <a:lnSpc>
                <a:spcPct val="110000"/>
              </a:lnSpc>
              <a:spcBef>
                <a:spcPts val="0"/>
              </a:spcBef>
              <a:buClr>
                <a:schemeClr val="dk1"/>
              </a:buClr>
              <a:buSzPts val="2600"/>
              <a:buChar char="•"/>
            </a:pPr>
            <a:r>
              <a:rPr lang="en-GB" sz="2400" dirty="0"/>
              <a:t>Check your</a:t>
            </a:r>
            <a:r>
              <a:rPr lang="en-GB" sz="2400" noProof="0" dirty="0"/>
              <a:t> colour contrast </a:t>
            </a:r>
            <a:r>
              <a:rPr lang="en-GB" sz="2400" noProof="0" dirty="0">
                <a:hlinkClick r:id="rId3"/>
              </a:rPr>
              <a:t>here</a:t>
            </a:r>
            <a:r>
              <a:rPr lang="en-GB" sz="2400" noProof="0" dirty="0"/>
              <a:t>, ideally at least 4.5:1</a:t>
            </a:r>
          </a:p>
          <a:p>
            <a:pPr marL="12700" lvl="0" indent="0" algn="l" rtl="0">
              <a:lnSpc>
                <a:spcPct val="110000"/>
              </a:lnSpc>
              <a:spcBef>
                <a:spcPts val="0"/>
              </a:spcBef>
              <a:buClr>
                <a:schemeClr val="dk1"/>
              </a:buClr>
              <a:buSzPts val="2600"/>
              <a:buNone/>
            </a:pPr>
            <a:r>
              <a:rPr lang="en-GB" sz="2400" noProof="0" dirty="0"/>
              <a:t> </a:t>
            </a:r>
          </a:p>
          <a:p>
            <a:pPr marL="228600" lvl="0" indent="-215900" algn="l" rtl="0">
              <a:lnSpc>
                <a:spcPct val="110000"/>
              </a:lnSpc>
              <a:spcBef>
                <a:spcPts val="0"/>
              </a:spcBef>
              <a:buClr>
                <a:schemeClr val="dk1"/>
              </a:buClr>
              <a:buSzPts val="2600"/>
              <a:buChar char="•"/>
            </a:pPr>
            <a:r>
              <a:rPr lang="en-GB" sz="2400" noProof="0" dirty="0"/>
              <a:t>Use an appropriate size font (18 </a:t>
            </a:r>
            <a:r>
              <a:rPr lang="en-GB" sz="2400" noProof="0" dirty="0" err="1"/>
              <a:t>Powerpoint</a:t>
            </a:r>
            <a:r>
              <a:rPr lang="en-GB" sz="2400" noProof="0" dirty="0"/>
              <a:t>, 14pt Beamer)</a:t>
            </a:r>
          </a:p>
          <a:p>
            <a:pPr marL="12700" lvl="0" indent="0" algn="l" rtl="0">
              <a:lnSpc>
                <a:spcPct val="110000"/>
              </a:lnSpc>
              <a:spcBef>
                <a:spcPts val="0"/>
              </a:spcBef>
              <a:buClr>
                <a:schemeClr val="dk1"/>
              </a:buClr>
              <a:buSzPts val="2600"/>
              <a:buNone/>
            </a:pPr>
            <a:endParaRPr lang="en-GB" sz="2400" noProof="0" dirty="0"/>
          </a:p>
          <a:p>
            <a:pPr marL="228600" lvl="0" indent="-215900" algn="l" rtl="0">
              <a:lnSpc>
                <a:spcPct val="100000"/>
              </a:lnSpc>
              <a:spcBef>
                <a:spcPts val="0"/>
              </a:spcBef>
              <a:buClr>
                <a:schemeClr val="dk1"/>
              </a:buClr>
              <a:buSzPts val="2600"/>
              <a:buChar char="•"/>
            </a:pPr>
            <a:r>
              <a:rPr lang="en-GB" sz="2400" noProof="0" dirty="0"/>
              <a:t>Keep text size consistent</a:t>
            </a:r>
          </a:p>
          <a:p>
            <a:pPr marL="12700" lvl="0" indent="0" algn="l" rtl="0">
              <a:lnSpc>
                <a:spcPct val="100000"/>
              </a:lnSpc>
              <a:spcBef>
                <a:spcPts val="0"/>
              </a:spcBef>
              <a:buClr>
                <a:schemeClr val="dk1"/>
              </a:buClr>
              <a:buSzPts val="2600"/>
              <a:buNone/>
            </a:pPr>
            <a:endParaRPr lang="en-GB" sz="2400" noProof="0" dirty="0"/>
          </a:p>
          <a:p>
            <a:pPr marL="228600" lvl="0" indent="-215900" algn="l" rtl="0">
              <a:lnSpc>
                <a:spcPct val="110000"/>
              </a:lnSpc>
              <a:spcBef>
                <a:spcPts val="0"/>
              </a:spcBef>
              <a:buClr>
                <a:schemeClr val="dk1"/>
              </a:buClr>
              <a:buSzPts val="2600"/>
              <a:buChar char="•"/>
            </a:pPr>
            <a:r>
              <a:rPr lang="en-GB" sz="2400" noProof="0" dirty="0"/>
              <a:t>Avoid italic text and underlining</a:t>
            </a:r>
          </a:p>
          <a:p>
            <a:pPr marL="228600" lvl="0" indent="-50800" algn="l" rtl="0">
              <a:lnSpc>
                <a:spcPct val="110000"/>
              </a:lnSpc>
              <a:spcBef>
                <a:spcPts val="0"/>
              </a:spcBef>
              <a:buClr>
                <a:schemeClr val="dk1"/>
              </a:buClr>
              <a:buSzPts val="2800"/>
              <a:buNone/>
            </a:pPr>
            <a:endParaRPr lang="en-GB" sz="2400" noProof="0" dirty="0"/>
          </a:p>
        </p:txBody>
      </p:sp>
      <p:sp>
        <p:nvSpPr>
          <p:cNvPr id="140" name="Google Shape;140;p5"/>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GB" noProof="0" smtClean="0"/>
              <a:t>5</a:t>
            </a:fld>
            <a:endParaRPr lang="en-GB" noProof="0" dirty="0"/>
          </a:p>
        </p:txBody>
      </p:sp>
      <p:graphicFrame>
        <p:nvGraphicFramePr>
          <p:cNvPr id="6" name="Google Shape;141;p5"/>
          <p:cNvGraphicFramePr/>
          <p:nvPr>
            <p:extLst>
              <p:ext uri="{D42A27DB-BD31-4B8C-83A1-F6EECF244321}">
                <p14:modId xmlns:p14="http://schemas.microsoft.com/office/powerpoint/2010/main" val="3818972727"/>
              </p:ext>
            </p:extLst>
          </p:nvPr>
        </p:nvGraphicFramePr>
        <p:xfrm>
          <a:off x="5969002" y="2201542"/>
          <a:ext cx="5184000" cy="3259458"/>
        </p:xfrm>
        <a:graphic>
          <a:graphicData uri="http://schemas.openxmlformats.org/drawingml/2006/table">
            <a:tbl>
              <a:tblPr>
                <a:noFill/>
                <a:tableStyleId>{E158F407-99E8-4E09-B5F8-C41D0C5FC4F3}</a:tableStyleId>
              </a:tblPr>
              <a:tblGrid>
                <a:gridCol w="2592000">
                  <a:extLst>
                    <a:ext uri="{9D8B030D-6E8A-4147-A177-3AD203B41FA5}">
                      <a16:colId xmlns:a16="http://schemas.microsoft.com/office/drawing/2014/main" val="20000"/>
                    </a:ext>
                  </a:extLst>
                </a:gridCol>
                <a:gridCol w="2592000">
                  <a:extLst>
                    <a:ext uri="{9D8B030D-6E8A-4147-A177-3AD203B41FA5}">
                      <a16:colId xmlns:a16="http://schemas.microsoft.com/office/drawing/2014/main" val="20001"/>
                    </a:ext>
                  </a:extLst>
                </a:gridCol>
              </a:tblGrid>
              <a:tr h="562594">
                <a:tc>
                  <a:txBody>
                    <a:bodyPr/>
                    <a:lstStyle/>
                    <a:p>
                      <a:pPr marL="0" lvl="0" indent="0" algn="ctr" rtl="0">
                        <a:spcBef>
                          <a:spcPts val="0"/>
                        </a:spcBef>
                        <a:spcAft>
                          <a:spcPts val="0"/>
                        </a:spcAft>
                        <a:buFont typeface="Arial" panose="020B0604020202020204" pitchFamily="34" charset="0"/>
                        <a:buNone/>
                      </a:pPr>
                      <a:r>
                        <a:rPr lang="en-GB" sz="2400" b="1" noProof="0" dirty="0">
                          <a:solidFill>
                            <a:srgbClr val="183642"/>
                          </a:solidFill>
                          <a:latin typeface="Calibri" panose="020F0502020204030204" pitchFamily="34" charset="0"/>
                          <a:cs typeface="Calibri" panose="020F0502020204030204" pitchFamily="34" charset="0"/>
                        </a:rPr>
                        <a:t>Friendly Fonts</a:t>
                      </a:r>
                    </a:p>
                  </a:txBody>
                  <a:tcPr marL="91425" marR="91425" marT="91425" marB="91425" anchor="ctr">
                    <a:lnL w="12700" cap="flat" cmpd="sng" algn="ctr">
                      <a:solidFill>
                        <a:srgbClr val="183642"/>
                      </a:solidFill>
                      <a:prstDash val="solid"/>
                      <a:round/>
                      <a:headEnd type="none" w="med" len="med"/>
                      <a:tailEnd type="none" w="med" len="med"/>
                    </a:lnL>
                    <a:lnR w="12700" cap="flat" cmpd="sng" algn="ctr">
                      <a:solidFill>
                        <a:srgbClr val="183642"/>
                      </a:solidFill>
                      <a:prstDash val="solid"/>
                      <a:round/>
                      <a:headEnd type="none" w="med" len="med"/>
                      <a:tailEnd type="none" w="med" len="med"/>
                    </a:lnR>
                    <a:lnT w="12700" cap="flat" cmpd="sng" algn="ctr">
                      <a:solidFill>
                        <a:srgbClr val="183642"/>
                      </a:solidFill>
                      <a:prstDash val="solid"/>
                      <a:round/>
                      <a:headEnd type="none" w="med" len="med"/>
                      <a:tailEnd type="none" w="med" len="med"/>
                    </a:lnT>
                    <a:lnB w="12700" cap="flat" cmpd="sng" algn="ctr">
                      <a:solidFill>
                        <a:srgbClr val="18364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ctr" rtl="0">
                        <a:spcBef>
                          <a:spcPts val="0"/>
                        </a:spcBef>
                        <a:spcAft>
                          <a:spcPts val="0"/>
                        </a:spcAft>
                        <a:buFont typeface="Arial" panose="020B0604020202020204" pitchFamily="34" charset="0"/>
                        <a:buNone/>
                      </a:pPr>
                      <a:r>
                        <a:rPr lang="en-GB" sz="2400" b="1" noProof="0" dirty="0">
                          <a:solidFill>
                            <a:srgbClr val="183642"/>
                          </a:solidFill>
                          <a:latin typeface="Calibri" panose="020F0502020204030204" pitchFamily="34" charset="0"/>
                          <a:cs typeface="Calibri" panose="020F0502020204030204" pitchFamily="34" charset="0"/>
                        </a:rPr>
                        <a:t>Unfriendly Fonts</a:t>
                      </a:r>
                    </a:p>
                  </a:txBody>
                  <a:tcPr marL="91425" marR="91425" marT="91425" marB="91425" anchor="ctr">
                    <a:lnL w="12700" cap="flat" cmpd="sng" algn="ctr">
                      <a:solidFill>
                        <a:srgbClr val="183642"/>
                      </a:solidFill>
                      <a:prstDash val="solid"/>
                      <a:round/>
                      <a:headEnd type="none" w="med" len="med"/>
                      <a:tailEnd type="none" w="med" len="med"/>
                    </a:lnL>
                    <a:lnR w="12700" cap="flat" cmpd="sng" algn="ctr">
                      <a:solidFill>
                        <a:srgbClr val="183642"/>
                      </a:solidFill>
                      <a:prstDash val="solid"/>
                      <a:round/>
                      <a:headEnd type="none" w="med" len="med"/>
                      <a:tailEnd type="none" w="med" len="med"/>
                    </a:lnR>
                    <a:lnT w="12700" cap="flat" cmpd="sng" algn="ctr">
                      <a:solidFill>
                        <a:srgbClr val="183642"/>
                      </a:solidFill>
                      <a:prstDash val="solid"/>
                      <a:round/>
                      <a:headEnd type="none" w="med" len="med"/>
                      <a:tailEnd type="none" w="med" len="med"/>
                    </a:lnT>
                    <a:lnB w="12700" cap="flat" cmpd="sng" algn="ctr">
                      <a:solidFill>
                        <a:srgbClr val="18364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74216">
                <a:tc>
                  <a:txBody>
                    <a:bodyPr/>
                    <a:lstStyle/>
                    <a:p>
                      <a:pPr marL="19050" lvl="0" indent="0" algn="ctr" rtl="0">
                        <a:lnSpc>
                          <a:spcPct val="90000"/>
                        </a:lnSpc>
                        <a:spcBef>
                          <a:spcPts val="0"/>
                        </a:spcBef>
                        <a:spcAft>
                          <a:spcPts val="0"/>
                        </a:spcAft>
                        <a:buClr>
                          <a:schemeClr val="dk1"/>
                        </a:buClr>
                        <a:buSzPts val="2500"/>
                        <a:buNone/>
                      </a:pPr>
                      <a:r>
                        <a:rPr lang="en-GB" sz="2400" noProof="0" dirty="0">
                          <a:solidFill>
                            <a:srgbClr val="183642"/>
                          </a:solidFill>
                        </a:rPr>
                        <a:t>Arial</a:t>
                      </a:r>
                      <a:endParaRPr lang="en-GB" sz="1050" noProof="0" dirty="0">
                        <a:solidFill>
                          <a:srgbClr val="183642"/>
                        </a:solidFill>
                      </a:endParaRPr>
                    </a:p>
                  </a:txBody>
                  <a:tcPr marL="91425" marR="91425" marT="91425" marB="91425" anchor="ctr">
                    <a:lnL w="12700" cap="flat" cmpd="sng" algn="ctr">
                      <a:solidFill>
                        <a:srgbClr val="183642"/>
                      </a:solidFill>
                      <a:prstDash val="solid"/>
                      <a:round/>
                      <a:headEnd type="none" w="med" len="med"/>
                      <a:tailEnd type="none" w="med" len="med"/>
                    </a:lnL>
                    <a:lnR w="12700" cap="flat" cmpd="sng" algn="ctr">
                      <a:solidFill>
                        <a:srgbClr val="183642"/>
                      </a:solidFill>
                      <a:prstDash val="solid"/>
                      <a:round/>
                      <a:headEnd type="none" w="med" len="med"/>
                      <a:tailEnd type="none" w="med" len="med"/>
                    </a:lnR>
                    <a:lnT w="12700" cap="flat" cmpd="sng" algn="ctr">
                      <a:solidFill>
                        <a:srgbClr val="183642"/>
                      </a:solidFill>
                      <a:prstDash val="solid"/>
                      <a:round/>
                      <a:headEnd type="none" w="med" len="med"/>
                      <a:tailEnd type="none" w="med" len="med"/>
                    </a:lnT>
                    <a:lnB w="12700" cap="flat" cmpd="sng" algn="ctr">
                      <a:solidFill>
                        <a:srgbClr val="18364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9050" lvl="0" indent="0" algn="ctr" rtl="0">
                        <a:lnSpc>
                          <a:spcPct val="90000"/>
                        </a:lnSpc>
                        <a:spcBef>
                          <a:spcPts val="1000"/>
                        </a:spcBef>
                        <a:spcAft>
                          <a:spcPts val="0"/>
                        </a:spcAft>
                        <a:buClr>
                          <a:schemeClr val="dk1"/>
                        </a:buClr>
                        <a:buSzPts val="2500"/>
                        <a:buNone/>
                      </a:pPr>
                      <a:r>
                        <a:rPr lang="en-GB" sz="2400" noProof="0" dirty="0">
                          <a:solidFill>
                            <a:srgbClr val="183642"/>
                          </a:solidFill>
                          <a:latin typeface="Times New Roman"/>
                          <a:ea typeface="Times New Roman"/>
                          <a:cs typeface="Times New Roman"/>
                          <a:sym typeface="Times New Roman"/>
                        </a:rPr>
                        <a:t>Times New Roman</a:t>
                      </a:r>
                      <a:endParaRPr lang="en-GB" sz="1050" noProof="0" dirty="0">
                        <a:solidFill>
                          <a:srgbClr val="183642"/>
                        </a:solidFill>
                      </a:endParaRPr>
                    </a:p>
                  </a:txBody>
                  <a:tcPr marL="91425" marR="91425" marT="91425" marB="91425" anchor="ctr">
                    <a:lnL w="12700" cap="flat" cmpd="sng" algn="ctr">
                      <a:solidFill>
                        <a:srgbClr val="183642"/>
                      </a:solidFill>
                      <a:prstDash val="solid"/>
                      <a:round/>
                      <a:headEnd type="none" w="med" len="med"/>
                      <a:tailEnd type="none" w="med" len="med"/>
                    </a:lnL>
                    <a:lnR w="12700" cap="flat" cmpd="sng" algn="ctr">
                      <a:solidFill>
                        <a:srgbClr val="183642"/>
                      </a:solidFill>
                      <a:prstDash val="solid"/>
                      <a:round/>
                      <a:headEnd type="none" w="med" len="med"/>
                      <a:tailEnd type="none" w="med" len="med"/>
                    </a:lnR>
                    <a:lnT w="12700" cap="flat" cmpd="sng" algn="ctr">
                      <a:solidFill>
                        <a:srgbClr val="183642"/>
                      </a:solidFill>
                      <a:prstDash val="solid"/>
                      <a:round/>
                      <a:headEnd type="none" w="med" len="med"/>
                      <a:tailEnd type="none" w="med" len="med"/>
                    </a:lnT>
                    <a:lnB w="12700" cap="flat" cmpd="sng" algn="ctr">
                      <a:solidFill>
                        <a:srgbClr val="18364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74216">
                <a:tc>
                  <a:txBody>
                    <a:bodyPr/>
                    <a:lstStyle/>
                    <a:p>
                      <a:pPr marL="19050" lvl="0" indent="0" algn="ctr" rtl="0">
                        <a:lnSpc>
                          <a:spcPct val="90000"/>
                        </a:lnSpc>
                        <a:spcBef>
                          <a:spcPts val="0"/>
                        </a:spcBef>
                        <a:spcAft>
                          <a:spcPts val="0"/>
                        </a:spcAft>
                        <a:buClr>
                          <a:schemeClr val="dk1"/>
                        </a:buClr>
                        <a:buSzPts val="2500"/>
                        <a:buNone/>
                      </a:pPr>
                      <a:r>
                        <a:rPr lang="en-GB" sz="2400" noProof="0" dirty="0">
                          <a:solidFill>
                            <a:srgbClr val="183642"/>
                          </a:solidFill>
                          <a:latin typeface="Verdana"/>
                          <a:ea typeface="Verdana"/>
                          <a:cs typeface="Verdana"/>
                          <a:sym typeface="Verdana"/>
                        </a:rPr>
                        <a:t>Verdana</a:t>
                      </a:r>
                      <a:endParaRPr lang="en-GB" sz="2400" noProof="0" dirty="0">
                        <a:solidFill>
                          <a:srgbClr val="183642"/>
                        </a:solidFill>
                      </a:endParaRPr>
                    </a:p>
                  </a:txBody>
                  <a:tcPr marL="91425" marR="91425" marT="91425" marB="91425" anchor="ctr">
                    <a:lnL w="12700" cap="flat" cmpd="sng" algn="ctr">
                      <a:solidFill>
                        <a:srgbClr val="183642"/>
                      </a:solidFill>
                      <a:prstDash val="solid"/>
                      <a:round/>
                      <a:headEnd type="none" w="med" len="med"/>
                      <a:tailEnd type="none" w="med" len="med"/>
                    </a:lnL>
                    <a:lnR w="12700" cap="flat" cmpd="sng" algn="ctr">
                      <a:solidFill>
                        <a:srgbClr val="183642"/>
                      </a:solidFill>
                      <a:prstDash val="solid"/>
                      <a:round/>
                      <a:headEnd type="none" w="med" len="med"/>
                      <a:tailEnd type="none" w="med" len="med"/>
                    </a:lnR>
                    <a:lnT w="12700" cap="flat" cmpd="sng" algn="ctr">
                      <a:solidFill>
                        <a:srgbClr val="183642"/>
                      </a:solidFill>
                      <a:prstDash val="solid"/>
                      <a:round/>
                      <a:headEnd type="none" w="med" len="med"/>
                      <a:tailEnd type="none" w="med" len="med"/>
                    </a:lnT>
                    <a:lnB w="12700" cap="flat" cmpd="sng" algn="ctr">
                      <a:solidFill>
                        <a:srgbClr val="18364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9050" lvl="0" indent="0" algn="ctr" rtl="0">
                        <a:lnSpc>
                          <a:spcPct val="90000"/>
                        </a:lnSpc>
                        <a:spcBef>
                          <a:spcPts val="1000"/>
                        </a:spcBef>
                        <a:spcAft>
                          <a:spcPts val="0"/>
                        </a:spcAft>
                        <a:buClr>
                          <a:schemeClr val="dk1"/>
                        </a:buClr>
                        <a:buSzPts val="2500"/>
                        <a:buNone/>
                      </a:pPr>
                      <a:r>
                        <a:rPr lang="en-GB" sz="2400" noProof="0" dirty="0">
                          <a:solidFill>
                            <a:srgbClr val="183642"/>
                          </a:solidFill>
                          <a:latin typeface="Libre Baskerville"/>
                          <a:ea typeface="Libre Baskerville"/>
                          <a:cs typeface="Libre Baskerville"/>
                          <a:sym typeface="Libre Baskerville"/>
                        </a:rPr>
                        <a:t>Baskerville</a:t>
                      </a:r>
                      <a:endParaRPr lang="en-GB" sz="1050" noProof="0" dirty="0">
                        <a:solidFill>
                          <a:srgbClr val="183642"/>
                        </a:solidFill>
                      </a:endParaRPr>
                    </a:p>
                  </a:txBody>
                  <a:tcPr marL="91425" marR="91425" marT="91425" marB="91425" anchor="ctr">
                    <a:lnL w="12700" cap="flat" cmpd="sng" algn="ctr">
                      <a:solidFill>
                        <a:srgbClr val="183642"/>
                      </a:solidFill>
                      <a:prstDash val="solid"/>
                      <a:round/>
                      <a:headEnd type="none" w="med" len="med"/>
                      <a:tailEnd type="none" w="med" len="med"/>
                    </a:lnL>
                    <a:lnR w="12700" cap="flat" cmpd="sng" algn="ctr">
                      <a:solidFill>
                        <a:srgbClr val="183642"/>
                      </a:solidFill>
                      <a:prstDash val="solid"/>
                      <a:round/>
                      <a:headEnd type="none" w="med" len="med"/>
                      <a:tailEnd type="none" w="med" len="med"/>
                    </a:lnR>
                    <a:lnT w="12700" cap="flat" cmpd="sng" algn="ctr">
                      <a:solidFill>
                        <a:srgbClr val="183642"/>
                      </a:solidFill>
                      <a:prstDash val="solid"/>
                      <a:round/>
                      <a:headEnd type="none" w="med" len="med"/>
                      <a:tailEnd type="none" w="med" len="med"/>
                    </a:lnT>
                    <a:lnB w="12700" cap="flat" cmpd="sng" algn="ctr">
                      <a:solidFill>
                        <a:srgbClr val="18364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74216">
                <a:tc>
                  <a:txBody>
                    <a:bodyPr/>
                    <a:lstStyle/>
                    <a:p>
                      <a:pPr marL="19050" lvl="0" indent="0" algn="ctr" rtl="0">
                        <a:lnSpc>
                          <a:spcPct val="90000"/>
                        </a:lnSpc>
                        <a:spcBef>
                          <a:spcPts val="0"/>
                        </a:spcBef>
                        <a:spcAft>
                          <a:spcPts val="0"/>
                        </a:spcAft>
                        <a:buClr>
                          <a:schemeClr val="dk1"/>
                        </a:buClr>
                        <a:buSzPts val="2500"/>
                        <a:buNone/>
                      </a:pPr>
                      <a:r>
                        <a:rPr lang="en-GB" sz="2400" noProof="0" dirty="0">
                          <a:solidFill>
                            <a:srgbClr val="183642"/>
                          </a:solidFill>
                          <a:latin typeface="Tahoma"/>
                          <a:ea typeface="Tahoma"/>
                          <a:cs typeface="Tahoma"/>
                          <a:sym typeface="Tahoma"/>
                        </a:rPr>
                        <a:t>Tahoma</a:t>
                      </a:r>
                      <a:endParaRPr lang="en-GB" sz="2400" noProof="0" dirty="0">
                        <a:solidFill>
                          <a:srgbClr val="183642"/>
                        </a:solidFill>
                      </a:endParaRPr>
                    </a:p>
                  </a:txBody>
                  <a:tcPr marL="91425" marR="91425" marT="91425" marB="91425" anchor="ctr">
                    <a:lnL w="12700" cap="flat" cmpd="sng" algn="ctr">
                      <a:solidFill>
                        <a:srgbClr val="183642"/>
                      </a:solidFill>
                      <a:prstDash val="solid"/>
                      <a:round/>
                      <a:headEnd type="none" w="med" len="med"/>
                      <a:tailEnd type="none" w="med" len="med"/>
                    </a:lnL>
                    <a:lnR w="12700" cap="flat" cmpd="sng" algn="ctr">
                      <a:solidFill>
                        <a:srgbClr val="183642"/>
                      </a:solidFill>
                      <a:prstDash val="solid"/>
                      <a:round/>
                      <a:headEnd type="none" w="med" len="med"/>
                      <a:tailEnd type="none" w="med" len="med"/>
                    </a:lnR>
                    <a:lnT w="12700" cap="flat" cmpd="sng" algn="ctr">
                      <a:solidFill>
                        <a:srgbClr val="183642"/>
                      </a:solidFill>
                      <a:prstDash val="solid"/>
                      <a:round/>
                      <a:headEnd type="none" w="med" len="med"/>
                      <a:tailEnd type="none" w="med" len="med"/>
                    </a:lnT>
                    <a:lnB w="12700" cap="flat" cmpd="sng" algn="ctr">
                      <a:solidFill>
                        <a:srgbClr val="18364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9050" lvl="0" indent="0" algn="ctr" rtl="0">
                        <a:lnSpc>
                          <a:spcPct val="90000"/>
                        </a:lnSpc>
                        <a:spcBef>
                          <a:spcPts val="1000"/>
                        </a:spcBef>
                        <a:spcAft>
                          <a:spcPts val="0"/>
                        </a:spcAft>
                        <a:buClr>
                          <a:schemeClr val="dk1"/>
                        </a:buClr>
                        <a:buSzPts val="2500"/>
                        <a:buFont typeface="Lobster"/>
                        <a:buNone/>
                      </a:pPr>
                      <a:r>
                        <a:rPr lang="en-GB" sz="2400" noProof="0" dirty="0">
                          <a:solidFill>
                            <a:srgbClr val="183642"/>
                          </a:solidFill>
                          <a:latin typeface="Lobster"/>
                          <a:ea typeface="Lobster"/>
                          <a:cs typeface="Lobster"/>
                          <a:sym typeface="Lobster"/>
                        </a:rPr>
                        <a:t>Lobster</a:t>
                      </a:r>
                      <a:endParaRPr lang="en-GB" sz="1050" noProof="0" dirty="0">
                        <a:solidFill>
                          <a:srgbClr val="183642"/>
                        </a:solidFill>
                        <a:latin typeface="Lobster"/>
                        <a:ea typeface="Lobster"/>
                        <a:cs typeface="Lobster"/>
                        <a:sym typeface="Lobster"/>
                      </a:endParaRPr>
                    </a:p>
                  </a:txBody>
                  <a:tcPr marL="91425" marR="91425" marT="91425" marB="91425" anchor="ctr">
                    <a:lnL w="12700" cap="flat" cmpd="sng" algn="ctr">
                      <a:solidFill>
                        <a:srgbClr val="183642"/>
                      </a:solidFill>
                      <a:prstDash val="solid"/>
                      <a:round/>
                      <a:headEnd type="none" w="med" len="med"/>
                      <a:tailEnd type="none" w="med" len="med"/>
                    </a:lnL>
                    <a:lnR w="12700" cap="flat" cmpd="sng" algn="ctr">
                      <a:solidFill>
                        <a:srgbClr val="183642"/>
                      </a:solidFill>
                      <a:prstDash val="solid"/>
                      <a:round/>
                      <a:headEnd type="none" w="med" len="med"/>
                      <a:tailEnd type="none" w="med" len="med"/>
                    </a:lnR>
                    <a:lnT w="12700" cap="flat" cmpd="sng" algn="ctr">
                      <a:solidFill>
                        <a:srgbClr val="183642"/>
                      </a:solidFill>
                      <a:prstDash val="solid"/>
                      <a:round/>
                      <a:headEnd type="none" w="med" len="med"/>
                      <a:tailEnd type="none" w="med" len="med"/>
                    </a:lnT>
                    <a:lnB w="12700" cap="flat" cmpd="sng" algn="ctr">
                      <a:solidFill>
                        <a:srgbClr val="18364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74216">
                <a:tc>
                  <a:txBody>
                    <a:bodyPr/>
                    <a:lstStyle/>
                    <a:p>
                      <a:pPr marL="19050" lvl="0" indent="0" algn="ctr" rtl="0">
                        <a:lnSpc>
                          <a:spcPct val="90000"/>
                        </a:lnSpc>
                        <a:spcBef>
                          <a:spcPts val="0"/>
                        </a:spcBef>
                        <a:spcAft>
                          <a:spcPts val="0"/>
                        </a:spcAft>
                        <a:buClr>
                          <a:schemeClr val="dk1"/>
                        </a:buClr>
                        <a:buSzPts val="2500"/>
                        <a:buNone/>
                      </a:pPr>
                      <a:r>
                        <a:rPr lang="en-GB" sz="2400" noProof="0" dirty="0">
                          <a:solidFill>
                            <a:srgbClr val="183642"/>
                          </a:solidFill>
                          <a:latin typeface="Calibri"/>
                          <a:ea typeface="Calibri"/>
                          <a:cs typeface="Calibri"/>
                          <a:sym typeface="Calibri"/>
                        </a:rPr>
                        <a:t>Calibri</a:t>
                      </a:r>
                      <a:endParaRPr lang="en-GB" sz="2400" noProof="0" dirty="0">
                        <a:solidFill>
                          <a:srgbClr val="183642"/>
                        </a:solidFill>
                        <a:latin typeface="Tahoma"/>
                        <a:ea typeface="Tahoma"/>
                        <a:cs typeface="Tahoma"/>
                        <a:sym typeface="Tahoma"/>
                      </a:endParaRPr>
                    </a:p>
                  </a:txBody>
                  <a:tcPr marL="91425" marR="91425" marT="91425" marB="91425" anchor="ctr">
                    <a:lnL w="12700" cap="flat" cmpd="sng" algn="ctr">
                      <a:solidFill>
                        <a:srgbClr val="183642"/>
                      </a:solidFill>
                      <a:prstDash val="solid"/>
                      <a:round/>
                      <a:headEnd type="none" w="med" len="med"/>
                      <a:tailEnd type="none" w="med" len="med"/>
                    </a:lnL>
                    <a:lnR w="12700" cap="flat" cmpd="sng" algn="ctr">
                      <a:solidFill>
                        <a:srgbClr val="183642"/>
                      </a:solidFill>
                      <a:prstDash val="solid"/>
                      <a:round/>
                      <a:headEnd type="none" w="med" len="med"/>
                      <a:tailEnd type="none" w="med" len="med"/>
                    </a:lnR>
                    <a:lnT w="12700" cap="flat" cmpd="sng" algn="ctr">
                      <a:solidFill>
                        <a:srgbClr val="183642"/>
                      </a:solidFill>
                      <a:prstDash val="solid"/>
                      <a:round/>
                      <a:headEnd type="none" w="med" len="med"/>
                      <a:tailEnd type="none" w="med" len="med"/>
                    </a:lnT>
                    <a:lnB w="12700" cap="flat" cmpd="sng" algn="ctr">
                      <a:solidFill>
                        <a:srgbClr val="18364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9050" lvl="0" indent="0" algn="ctr" rtl="0">
                        <a:lnSpc>
                          <a:spcPct val="90000"/>
                        </a:lnSpc>
                        <a:spcBef>
                          <a:spcPts val="1000"/>
                        </a:spcBef>
                        <a:spcAft>
                          <a:spcPts val="0"/>
                        </a:spcAft>
                        <a:buClr>
                          <a:schemeClr val="dk1"/>
                        </a:buClr>
                        <a:buSzPts val="2500"/>
                        <a:buNone/>
                      </a:pPr>
                      <a:r>
                        <a:rPr lang="en-GB" sz="2400" noProof="0" dirty="0">
                          <a:solidFill>
                            <a:srgbClr val="183642"/>
                          </a:solidFill>
                          <a:latin typeface="Pinyon Script"/>
                          <a:ea typeface="Pinyon Script"/>
                          <a:cs typeface="Pinyon Script"/>
                          <a:sym typeface="Pinyon Script"/>
                        </a:rPr>
                        <a:t>French Script</a:t>
                      </a:r>
                      <a:endParaRPr lang="en-GB" sz="1050" noProof="0" dirty="0">
                        <a:solidFill>
                          <a:srgbClr val="183642"/>
                        </a:solidFill>
                      </a:endParaRPr>
                    </a:p>
                  </a:txBody>
                  <a:tcPr marL="91425" marR="91425" marT="91425" marB="91425" anchor="ctr">
                    <a:lnL w="12700" cap="flat" cmpd="sng" algn="ctr">
                      <a:solidFill>
                        <a:srgbClr val="183642"/>
                      </a:solidFill>
                      <a:prstDash val="solid"/>
                      <a:round/>
                      <a:headEnd type="none" w="med" len="med"/>
                      <a:tailEnd type="none" w="med" len="med"/>
                    </a:lnL>
                    <a:lnR w="12700" cap="flat" cmpd="sng" algn="ctr">
                      <a:solidFill>
                        <a:srgbClr val="183642"/>
                      </a:solidFill>
                      <a:prstDash val="solid"/>
                      <a:round/>
                      <a:headEnd type="none" w="med" len="med"/>
                      <a:tailEnd type="none" w="med" len="med"/>
                    </a:lnR>
                    <a:lnT w="12700" cap="flat" cmpd="sng" algn="ctr">
                      <a:solidFill>
                        <a:srgbClr val="183642"/>
                      </a:solidFill>
                      <a:prstDash val="solid"/>
                      <a:round/>
                      <a:headEnd type="none" w="med" len="med"/>
                      <a:tailEnd type="none" w="med" len="med"/>
                    </a:lnT>
                    <a:lnB w="12700" cap="flat" cmpd="sng" algn="ctr">
                      <a:solidFill>
                        <a:srgbClr val="18364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E4D0F457-D697-D89A-7301-95EFFA86311D}"/>
              </a:ext>
            </a:extLst>
          </p:cNvPr>
          <p:cNvSpPr txBox="1"/>
          <p:nvPr/>
        </p:nvSpPr>
        <p:spPr>
          <a:xfrm>
            <a:off x="5969003" y="5567819"/>
            <a:ext cx="5184000" cy="523220"/>
          </a:xfrm>
          <a:prstGeom prst="rect">
            <a:avLst/>
          </a:prstGeom>
          <a:noFill/>
        </p:spPr>
        <p:txBody>
          <a:bodyPr wrap="square" rtlCol="0">
            <a:spAutoFit/>
          </a:bodyPr>
          <a:lstStyle/>
          <a:p>
            <a:r>
              <a:rPr lang="en-GB" b="1" dirty="0">
                <a:solidFill>
                  <a:srgbClr val="183642"/>
                </a:solidFill>
              </a:rPr>
              <a:t>Table 1: </a:t>
            </a:r>
            <a:r>
              <a:rPr lang="en-GB" dirty="0">
                <a:solidFill>
                  <a:srgbClr val="183642"/>
                </a:solidFill>
              </a:rPr>
              <a:t>Comparison of Friendly vs. Unfriendly Fonts by Readability and Style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D82D-AFF8-B5EE-2565-F952D08D0375}"/>
              </a:ext>
            </a:extLst>
          </p:cNvPr>
          <p:cNvSpPr>
            <a:spLocks noGrp="1"/>
          </p:cNvSpPr>
          <p:nvPr>
            <p:ph type="title"/>
          </p:nvPr>
        </p:nvSpPr>
        <p:spPr/>
        <p:txBody>
          <a:bodyPr/>
          <a:lstStyle/>
          <a:p>
            <a:r>
              <a:rPr lang="en-GB" dirty="0"/>
              <a:t>PowerPoint Advise</a:t>
            </a:r>
          </a:p>
        </p:txBody>
      </p:sp>
      <p:sp>
        <p:nvSpPr>
          <p:cNvPr id="3" name="Text Placeholder 2">
            <a:extLst>
              <a:ext uri="{FF2B5EF4-FFF2-40B4-BE49-F238E27FC236}">
                <a16:creationId xmlns:a16="http://schemas.microsoft.com/office/drawing/2014/main" id="{B4FE14B8-FF13-37D2-E10B-B43482B08B79}"/>
              </a:ext>
            </a:extLst>
          </p:cNvPr>
          <p:cNvSpPr>
            <a:spLocks noGrp="1"/>
          </p:cNvSpPr>
          <p:nvPr>
            <p:ph type="body" idx="1"/>
          </p:nvPr>
        </p:nvSpPr>
        <p:spPr>
          <a:xfrm>
            <a:off x="1493002" y="1834198"/>
            <a:ext cx="9101555" cy="4071161"/>
          </a:xfrm>
        </p:spPr>
        <p:txBody>
          <a:bodyPr>
            <a:normAutofit/>
          </a:bodyPr>
          <a:lstStyle/>
          <a:p>
            <a:pPr marL="228600" indent="-228600">
              <a:lnSpc>
                <a:spcPct val="100000"/>
              </a:lnSpc>
              <a:spcBef>
                <a:spcPts val="0"/>
              </a:spcBef>
              <a:buSzPts val="2800"/>
            </a:pPr>
            <a:r>
              <a:rPr lang="en-GB" sz="2400" noProof="0" dirty="0"/>
              <a:t>Use Slide Master in the View tab to edit the slide design</a:t>
            </a:r>
          </a:p>
          <a:p>
            <a:pPr marL="0" indent="0">
              <a:lnSpc>
                <a:spcPct val="100000"/>
              </a:lnSpc>
              <a:spcBef>
                <a:spcPts val="0"/>
              </a:spcBef>
              <a:buSzPts val="2800"/>
              <a:buNone/>
            </a:pPr>
            <a:endParaRPr lang="en-GB" sz="2400" noProof="0" dirty="0"/>
          </a:p>
          <a:p>
            <a:pPr marL="228600" lvl="0" indent="-228600" algn="l" rtl="0">
              <a:lnSpc>
                <a:spcPct val="100000"/>
              </a:lnSpc>
              <a:spcBef>
                <a:spcPts val="0"/>
              </a:spcBef>
              <a:buClr>
                <a:schemeClr val="dk1"/>
              </a:buClr>
              <a:buSzPts val="2800"/>
              <a:buChar char="•"/>
            </a:pPr>
            <a:r>
              <a:rPr lang="en-GB" sz="2400" noProof="0" dirty="0"/>
              <a:t>Use Check Accessibility in the Review tab</a:t>
            </a:r>
          </a:p>
          <a:p>
            <a:pPr marL="0" lvl="0" indent="0" algn="l" rtl="0">
              <a:lnSpc>
                <a:spcPct val="100000"/>
              </a:lnSpc>
              <a:spcBef>
                <a:spcPts val="0"/>
              </a:spcBef>
              <a:buClr>
                <a:schemeClr val="dk1"/>
              </a:buClr>
              <a:buSzPts val="2800"/>
              <a:buNone/>
            </a:pPr>
            <a:endParaRPr lang="en-GB" sz="2400" noProof="0" dirty="0"/>
          </a:p>
          <a:p>
            <a:pPr marL="228600" indent="-228600">
              <a:lnSpc>
                <a:spcPct val="100000"/>
              </a:lnSpc>
              <a:spcBef>
                <a:spcPts val="0"/>
              </a:spcBef>
              <a:buSzPts val="2800"/>
            </a:pPr>
            <a:r>
              <a:rPr lang="en-GB" sz="2400" noProof="0" dirty="0"/>
              <a:t>Use the built-in Equation function</a:t>
            </a:r>
            <a:r>
              <a:rPr lang="en-GB" sz="2400" dirty="0"/>
              <a:t> in the </a:t>
            </a:r>
            <a:r>
              <a:rPr lang="en-GB" sz="2400" noProof="0" dirty="0"/>
              <a:t>Insert tab</a:t>
            </a:r>
          </a:p>
          <a:p>
            <a:pPr marL="0" indent="0">
              <a:lnSpc>
                <a:spcPct val="100000"/>
              </a:lnSpc>
              <a:spcBef>
                <a:spcPts val="0"/>
              </a:spcBef>
              <a:buSzPts val="2800"/>
              <a:buNone/>
            </a:pPr>
            <a:endParaRPr lang="en-GB" sz="2400" noProof="0" dirty="0"/>
          </a:p>
          <a:p>
            <a:pPr marL="228600" indent="-228600">
              <a:lnSpc>
                <a:spcPct val="100000"/>
              </a:lnSpc>
              <a:spcBef>
                <a:spcPts val="0"/>
              </a:spcBef>
              <a:buSzPts val="2800"/>
            </a:pPr>
            <a:r>
              <a:rPr lang="en-GB" sz="2400" noProof="0" dirty="0"/>
              <a:t>Use the Reading Order Pane in the Review tab for screen readers</a:t>
            </a:r>
          </a:p>
          <a:p>
            <a:pPr marL="0" indent="0">
              <a:lnSpc>
                <a:spcPct val="100000"/>
              </a:lnSpc>
              <a:spcBef>
                <a:spcPts val="0"/>
              </a:spcBef>
              <a:buSzPts val="2800"/>
              <a:buNone/>
            </a:pPr>
            <a:endParaRPr lang="en-GB" sz="2400" noProof="0" dirty="0"/>
          </a:p>
          <a:p>
            <a:pPr marL="228600" indent="-228600">
              <a:lnSpc>
                <a:spcPct val="100000"/>
              </a:lnSpc>
              <a:spcBef>
                <a:spcPts val="0"/>
              </a:spcBef>
              <a:buSzPts val="2800"/>
            </a:pPr>
            <a:r>
              <a:rPr lang="en-GB" sz="2400" noProof="0" dirty="0"/>
              <a:t>If using images for equations, create a customised alt text to make it screen readable.</a:t>
            </a:r>
          </a:p>
          <a:p>
            <a:pPr marL="228600" indent="-228600">
              <a:lnSpc>
                <a:spcPct val="100000"/>
              </a:lnSpc>
              <a:spcBef>
                <a:spcPts val="0"/>
              </a:spcBef>
              <a:buSzPts val="2800"/>
            </a:pPr>
            <a:endParaRPr lang="en-GB" sz="2400" noProof="0" dirty="0"/>
          </a:p>
          <a:p>
            <a:pPr>
              <a:spcBef>
                <a:spcPts val="0"/>
              </a:spcBef>
            </a:pPr>
            <a:endParaRPr lang="en-GB" sz="2400" dirty="0"/>
          </a:p>
        </p:txBody>
      </p:sp>
    </p:spTree>
    <p:extLst>
      <p:ext uri="{BB962C8B-B14F-4D97-AF65-F5344CB8AC3E}">
        <p14:creationId xmlns:p14="http://schemas.microsoft.com/office/powerpoint/2010/main" val="2830226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7"/>
          <p:cNvSpPr txBox="1">
            <a:spLocks noGrp="1"/>
          </p:cNvSpPr>
          <p:nvPr>
            <p:ph type="title"/>
          </p:nvPr>
        </p:nvSpPr>
        <p:spPr>
          <a:xfrm>
            <a:off x="1493002" y="623275"/>
            <a:ext cx="10053825"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noProof="0" dirty="0"/>
              <a:t>Figures</a:t>
            </a:r>
          </a:p>
        </p:txBody>
      </p:sp>
      <p:sp>
        <p:nvSpPr>
          <p:cNvPr id="154" name="Google Shape;154;p7"/>
          <p:cNvSpPr txBox="1">
            <a:spLocks noGrp="1"/>
          </p:cNvSpPr>
          <p:nvPr>
            <p:ph type="body" idx="1"/>
          </p:nvPr>
        </p:nvSpPr>
        <p:spPr>
          <a:xfrm>
            <a:off x="1493002" y="1948838"/>
            <a:ext cx="8928005" cy="4674476"/>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buClr>
                <a:schemeClr val="dk1"/>
              </a:buClr>
              <a:buSzPts val="2800"/>
              <a:buChar char="•"/>
            </a:pPr>
            <a:r>
              <a:rPr lang="en-GB" sz="2400" noProof="0" dirty="0"/>
              <a:t>Add alt text to images or mark them as decorative.</a:t>
            </a:r>
          </a:p>
          <a:p>
            <a:pPr marL="0" lvl="0" indent="0" algn="l" rtl="0">
              <a:lnSpc>
                <a:spcPct val="90000"/>
              </a:lnSpc>
              <a:spcBef>
                <a:spcPts val="0"/>
              </a:spcBef>
              <a:buClr>
                <a:schemeClr val="dk1"/>
              </a:buClr>
              <a:buSzPts val="2800"/>
              <a:buNone/>
            </a:pPr>
            <a:endParaRPr lang="en-GB" sz="2400" noProof="0" dirty="0"/>
          </a:p>
          <a:p>
            <a:pPr marL="228600" lvl="0" indent="-228600" algn="l" rtl="0">
              <a:lnSpc>
                <a:spcPct val="90000"/>
              </a:lnSpc>
              <a:spcBef>
                <a:spcPts val="0"/>
              </a:spcBef>
              <a:buClr>
                <a:schemeClr val="dk1"/>
              </a:buClr>
              <a:buSzPts val="2800"/>
              <a:buChar char="•"/>
            </a:pPr>
            <a:r>
              <a:rPr lang="en-GB" sz="2400" noProof="0" dirty="0"/>
              <a:t>Alt text should be:</a:t>
            </a:r>
          </a:p>
          <a:p>
            <a:pPr marL="685800" lvl="1" indent="-292100" algn="l" rtl="0">
              <a:lnSpc>
                <a:spcPct val="150000"/>
              </a:lnSpc>
              <a:spcBef>
                <a:spcPts val="0"/>
              </a:spcBef>
              <a:buClr>
                <a:schemeClr val="dk1"/>
              </a:buClr>
              <a:buSzPts val="2800"/>
              <a:buChar char="•"/>
            </a:pPr>
            <a:r>
              <a:rPr lang="en-GB" sz="2000" noProof="0" dirty="0"/>
              <a:t>Brief, clear and accurate</a:t>
            </a:r>
          </a:p>
          <a:p>
            <a:pPr marL="685800" lvl="1" indent="-292100" algn="l" rtl="0">
              <a:lnSpc>
                <a:spcPct val="150000"/>
              </a:lnSpc>
              <a:spcBef>
                <a:spcPts val="0"/>
              </a:spcBef>
              <a:buClr>
                <a:schemeClr val="dk1"/>
              </a:buClr>
              <a:buSzPts val="2800"/>
              <a:buChar char="•"/>
            </a:pPr>
            <a:r>
              <a:rPr lang="en-GB" sz="2000" noProof="0" dirty="0"/>
              <a:t>Don’t include text such as “figure of …” </a:t>
            </a:r>
          </a:p>
          <a:p>
            <a:pPr marL="685800" lvl="1" indent="-292100" algn="l" rtl="0">
              <a:lnSpc>
                <a:spcPct val="150000"/>
              </a:lnSpc>
              <a:spcBef>
                <a:spcPts val="0"/>
              </a:spcBef>
              <a:buClr>
                <a:schemeClr val="dk1"/>
              </a:buClr>
              <a:buSzPts val="2800"/>
              <a:buChar char="•"/>
            </a:pPr>
            <a:r>
              <a:rPr lang="en-GB" sz="2000" noProof="0" dirty="0"/>
              <a:t>Complex images should have an alt text and a long description.</a:t>
            </a:r>
          </a:p>
          <a:p>
            <a:pPr marL="228600" lvl="0" indent="-50800" algn="l" rtl="0">
              <a:lnSpc>
                <a:spcPct val="90000"/>
              </a:lnSpc>
              <a:spcBef>
                <a:spcPts val="0"/>
              </a:spcBef>
              <a:buClr>
                <a:schemeClr val="dk1"/>
              </a:buClr>
              <a:buSzPts val="2800"/>
              <a:buNone/>
            </a:pPr>
            <a:endParaRPr lang="en-GB" sz="2400" noProof="0" dirty="0"/>
          </a:p>
          <a:p>
            <a:pPr marL="228600" lvl="0" indent="-50800" algn="l" rtl="0">
              <a:lnSpc>
                <a:spcPct val="90000"/>
              </a:lnSpc>
              <a:spcBef>
                <a:spcPts val="0"/>
              </a:spcBef>
              <a:buClr>
                <a:schemeClr val="dk1"/>
              </a:buClr>
              <a:buSzPts val="2800"/>
              <a:buNone/>
            </a:pPr>
            <a:endParaRPr lang="en-GB" sz="2400" noProof="0" dirty="0"/>
          </a:p>
        </p:txBody>
      </p:sp>
      <p:sp>
        <p:nvSpPr>
          <p:cNvPr id="155" name="Google Shape;15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GB" noProof="0" smtClean="0"/>
              <a:t>7</a:t>
            </a:fld>
            <a:endParaRPr lang="en-GB" noProof="0" dirty="0"/>
          </a:p>
        </p:txBody>
      </p:sp>
    </p:spTree>
  </p:cSld>
  <p:clrMapOvr>
    <a:masterClrMapping/>
  </p:clrMapOvr>
</p:sld>
</file>

<file path=ppt/theme/theme1.xml><?xml version="1.0" encoding="utf-8"?>
<a:theme xmlns:a="http://schemas.openxmlformats.org/drawingml/2006/main" name="Custom Design">
  <a:themeElements>
    <a:clrScheme name="BECMC">
      <a:dk1>
        <a:srgbClr val="404656"/>
      </a:dk1>
      <a:lt1>
        <a:srgbClr val="F7E3D9"/>
      </a:lt1>
      <a:dk2>
        <a:srgbClr val="404656"/>
      </a:dk2>
      <a:lt2>
        <a:srgbClr val="F8EEDC"/>
      </a:lt2>
      <a:accent1>
        <a:srgbClr val="6E2D24"/>
      </a:accent1>
      <a:accent2>
        <a:srgbClr val="97453A"/>
      </a:accent2>
      <a:accent3>
        <a:srgbClr val="F7E3D9"/>
      </a:accent3>
      <a:accent4>
        <a:srgbClr val="404656"/>
      </a:accent4>
      <a:accent5>
        <a:srgbClr val="DADCDF"/>
      </a:accent5>
      <a:accent6>
        <a:srgbClr val="F8EEDC"/>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1676</TotalTime>
  <Words>276</Words>
  <Application>Microsoft Office PowerPoint</Application>
  <PresentationFormat>Widescreen</PresentationFormat>
  <Paragraphs>69</Paragraphs>
  <Slides>7</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Times New Roman</vt:lpstr>
      <vt:lpstr>Verdana</vt:lpstr>
      <vt:lpstr>Calibri</vt:lpstr>
      <vt:lpstr>Pinyon Script</vt:lpstr>
      <vt:lpstr>Libre Baskerville</vt:lpstr>
      <vt:lpstr>Lobster</vt:lpstr>
      <vt:lpstr>Tahoma</vt:lpstr>
      <vt:lpstr>Custom Design</vt:lpstr>
      <vt:lpstr>Presentation guidelines</vt:lpstr>
      <vt:lpstr>General guidelines</vt:lpstr>
      <vt:lpstr>Layout and design</vt:lpstr>
      <vt:lpstr>Colour</vt:lpstr>
      <vt:lpstr>Text Guidelines</vt:lpstr>
      <vt:lpstr>PowerPoint Advise</vt:lpstr>
      <vt:lpstr>Figures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Margherita Botticelli (PhD Applied Mathematics NGT FT)</dc:creator>
  <cp:lastModifiedBy>Charlotte Norridge (PhD Applied Mathematics NGT FT)</cp:lastModifiedBy>
  <cp:revision>5</cp:revision>
  <dcterms:created xsi:type="dcterms:W3CDTF">2024-02-08T10:33:40Z</dcterms:created>
  <dcterms:modified xsi:type="dcterms:W3CDTF">2025-05-12T11:23:06Z</dcterms:modified>
</cp:coreProperties>
</file>